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65" r:id="rId2"/>
  </p:sldMasterIdLst>
  <p:notesMasterIdLst>
    <p:notesMasterId r:id="rId28"/>
  </p:notesMasterIdLst>
  <p:handoutMasterIdLst>
    <p:handoutMasterId r:id="rId29"/>
  </p:handoutMasterIdLst>
  <p:sldIdLst>
    <p:sldId id="269" r:id="rId3"/>
    <p:sldId id="460" r:id="rId4"/>
    <p:sldId id="649" r:id="rId5"/>
    <p:sldId id="457" r:id="rId6"/>
    <p:sldId id="471" r:id="rId7"/>
    <p:sldId id="615" r:id="rId8"/>
    <p:sldId id="614" r:id="rId9"/>
    <p:sldId id="540" r:id="rId10"/>
    <p:sldId id="536" r:id="rId11"/>
    <p:sldId id="538" r:id="rId12"/>
    <p:sldId id="539" r:id="rId13"/>
    <p:sldId id="535" r:id="rId14"/>
    <p:sldId id="618" r:id="rId15"/>
    <p:sldId id="619" r:id="rId16"/>
    <p:sldId id="620" r:id="rId17"/>
    <p:sldId id="621" r:id="rId18"/>
    <p:sldId id="622" r:id="rId19"/>
    <p:sldId id="478" r:id="rId20"/>
    <p:sldId id="466" r:id="rId21"/>
    <p:sldId id="463" r:id="rId22"/>
    <p:sldId id="472" r:id="rId23"/>
    <p:sldId id="617" r:id="rId24"/>
    <p:sldId id="650" r:id="rId25"/>
    <p:sldId id="651" r:id="rId26"/>
    <p:sldId id="646"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2">
          <p15:clr>
            <a:srgbClr val="A4A3A4"/>
          </p15:clr>
        </p15:guide>
        <p15:guide id="2" orient="horz" pos="897">
          <p15:clr>
            <a:srgbClr val="A4A3A4"/>
          </p15:clr>
        </p15:guide>
        <p15:guide id="3" pos="3840">
          <p15:clr>
            <a:srgbClr val="A4A3A4"/>
          </p15:clr>
        </p15:guide>
        <p15:guide id="4" pos="434">
          <p15:clr>
            <a:srgbClr val="A4A3A4"/>
          </p15:clr>
        </p15:guide>
        <p15:guide id="5" pos="721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B0D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showGuides="1">
      <p:cViewPr varScale="1">
        <p:scale>
          <a:sx n="142" d="100"/>
          <a:sy n="142" d="100"/>
        </p:scale>
        <p:origin x="132" y="444"/>
      </p:cViewPr>
      <p:guideLst>
        <p:guide orient="horz" pos="2142"/>
        <p:guide orient="horz" pos="897"/>
        <p:guide pos="3840"/>
        <p:guide pos="434"/>
        <p:guide pos="7219"/>
      </p:guideLst>
    </p:cSldViewPr>
  </p:slideViewPr>
  <p:notesTextViewPr>
    <p:cViewPr>
      <p:scale>
        <a:sx n="3" d="2"/>
        <a:sy n="3" d="2"/>
      </p:scale>
      <p:origin x="0" y="0"/>
    </p:cViewPr>
  </p:notesTextViewPr>
  <p:sorterViewPr>
    <p:cViewPr>
      <p:scale>
        <a:sx n="125" d="100"/>
        <a:sy n="125" d="100"/>
      </p:scale>
      <p:origin x="0" y="0"/>
    </p:cViewPr>
  </p:sorterViewPr>
  <p:notesViewPr>
    <p:cSldViewPr snapToGrid="0">
      <p:cViewPr varScale="1">
        <p:scale>
          <a:sx n="66" d="100"/>
          <a:sy n="66" d="100"/>
        </p:scale>
        <p:origin x="2280"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01C80C4-3C37-4B06-AC2A-25F05322FDE0}" type="doc">
      <dgm:prSet loTypeId="urn:microsoft.com/office/officeart/2005/8/layout/list1#3" loCatId="list" qsTypeId="urn:microsoft.com/office/officeart/2005/8/quickstyle/simple1#3" qsCatId="simple" csTypeId="urn:microsoft.com/office/officeart/2005/8/colors/accent0_1#1" csCatId="accent1" phldr="1"/>
      <dgm:spPr/>
      <dgm:t>
        <a:bodyPr/>
        <a:lstStyle/>
        <a:p>
          <a:endParaRPr lang="zh-CN" altLang="en-US"/>
        </a:p>
      </dgm:t>
    </dgm:pt>
    <dgm:pt modelId="{79F64CC5-B0A0-473A-A647-A8DB6562D23B}">
      <dgm:prSet phldrT="[文本]" phldr="0" custT="0"/>
      <dgm:spPr/>
      <dgm:t>
        <a:bodyPr vert="horz" wrap="square"/>
        <a:lstStyle/>
        <a:p>
          <a:pPr>
            <a:lnSpc>
              <a:spcPct val="100000"/>
            </a:lnSpc>
            <a:spcBef>
              <a:spcPct val="0"/>
            </a:spcBef>
            <a:spcAft>
              <a:spcPct val="35000"/>
            </a:spcAft>
          </a:pPr>
          <a:r>
            <a:rPr lang="en-US" altLang="zh-CN" dirty="0"/>
            <a:t>Primary Literature(</a:t>
          </a:r>
          <a:r>
            <a:rPr lang="zh-CN" altLang="en-US" dirty="0"/>
            <a:t>一次文献）</a:t>
          </a:r>
          <a:endParaRPr lang="en-US" altLang="zh-CN" dirty="0"/>
        </a:p>
      </dgm:t>
    </dgm:pt>
    <dgm:pt modelId="{702F6268-E14C-45D5-8115-297DAA4B759C}" type="parTrans" cxnId="{E5B7816A-937B-4AB5-8070-E70B4D99F3B1}">
      <dgm:prSet/>
      <dgm:spPr/>
      <dgm:t>
        <a:bodyPr/>
        <a:lstStyle/>
        <a:p>
          <a:endParaRPr lang="zh-CN" altLang="en-US"/>
        </a:p>
      </dgm:t>
    </dgm:pt>
    <dgm:pt modelId="{981E424B-A63B-4DF7-BC97-1D5B2B7044B1}" type="sibTrans" cxnId="{E5B7816A-937B-4AB5-8070-E70B4D99F3B1}">
      <dgm:prSet/>
      <dgm:spPr/>
      <dgm:t>
        <a:bodyPr/>
        <a:lstStyle/>
        <a:p>
          <a:endParaRPr lang="zh-CN" altLang="en-US"/>
        </a:p>
      </dgm:t>
    </dgm:pt>
    <dgm:pt modelId="{D4AB1542-9F74-4E45-B615-57F5DFDC43EE}">
      <dgm:prSet phldrT="[文本]" phldr="0" custT="0"/>
      <dgm:spPr/>
      <dgm:t>
        <a:bodyPr vert="horz" wrap="square"/>
        <a:lstStyle/>
        <a:p>
          <a:pPr>
            <a:lnSpc>
              <a:spcPct val="100000"/>
            </a:lnSpc>
            <a:spcBef>
              <a:spcPct val="0"/>
            </a:spcBef>
            <a:spcAft>
              <a:spcPct val="35000"/>
            </a:spcAft>
          </a:pPr>
          <a:r>
            <a:rPr lang="en-US" altLang="zh-CN" dirty="0"/>
            <a:t>Secondary Literature</a:t>
          </a:r>
        </a:p>
      </dgm:t>
    </dgm:pt>
    <dgm:pt modelId="{DCA1BD93-FD98-4A06-8ECE-28E6935BECED}" type="parTrans" cxnId="{2AFE108F-16A7-456D-AB46-88D3BA5B1B72}">
      <dgm:prSet/>
      <dgm:spPr/>
      <dgm:t>
        <a:bodyPr/>
        <a:lstStyle/>
        <a:p>
          <a:endParaRPr lang="zh-CN" altLang="en-US"/>
        </a:p>
      </dgm:t>
    </dgm:pt>
    <dgm:pt modelId="{69748832-ECC5-4F63-A6AC-8504A7E906B9}" type="sibTrans" cxnId="{2AFE108F-16A7-456D-AB46-88D3BA5B1B72}">
      <dgm:prSet/>
      <dgm:spPr/>
      <dgm:t>
        <a:bodyPr/>
        <a:lstStyle/>
        <a:p>
          <a:endParaRPr lang="zh-CN" altLang="en-US"/>
        </a:p>
      </dgm:t>
    </dgm:pt>
    <dgm:pt modelId="{E484A0DB-ADE2-41BB-B1F9-A397557174FE}">
      <dgm:prSet phldrT="[文本]" phldr="0" custT="0"/>
      <dgm:spPr/>
      <dgm:t>
        <a:bodyPr vert="horz" wrap="square"/>
        <a:lstStyle/>
        <a:p>
          <a:pPr>
            <a:lnSpc>
              <a:spcPct val="100000"/>
            </a:lnSpc>
            <a:spcBef>
              <a:spcPct val="0"/>
            </a:spcBef>
            <a:spcAft>
              <a:spcPct val="35000"/>
            </a:spcAft>
          </a:pPr>
          <a:r>
            <a:rPr lang="en-US" altLang="zh-CN" dirty="0"/>
            <a:t>Tertiary Literature</a:t>
          </a:r>
        </a:p>
      </dgm:t>
    </dgm:pt>
    <dgm:pt modelId="{0D3844BD-A934-4ADF-8CEC-4B7101CACCC9}" type="parTrans" cxnId="{DE81CAE4-FB12-4B66-89D9-2F187F1E6C04}">
      <dgm:prSet/>
      <dgm:spPr/>
      <dgm:t>
        <a:bodyPr/>
        <a:lstStyle/>
        <a:p>
          <a:endParaRPr lang="zh-CN" altLang="en-US"/>
        </a:p>
      </dgm:t>
    </dgm:pt>
    <dgm:pt modelId="{FC59B45A-A616-4E16-B98F-7EBC1D5DDF85}" type="sibTrans" cxnId="{DE81CAE4-FB12-4B66-89D9-2F187F1E6C04}">
      <dgm:prSet/>
      <dgm:spPr/>
      <dgm:t>
        <a:bodyPr/>
        <a:lstStyle/>
        <a:p>
          <a:endParaRPr lang="zh-CN" altLang="en-US"/>
        </a:p>
      </dgm:t>
    </dgm:pt>
    <dgm:pt modelId="{EE3CB678-3AF3-48EB-A9A3-4C9B3B638DF4}" type="pres">
      <dgm:prSet presAssocID="{501C80C4-3C37-4B06-AC2A-25F05322FDE0}" presName="linear" presStyleCnt="0">
        <dgm:presLayoutVars>
          <dgm:dir/>
          <dgm:animLvl val="lvl"/>
          <dgm:resizeHandles val="exact"/>
        </dgm:presLayoutVars>
      </dgm:prSet>
      <dgm:spPr/>
    </dgm:pt>
    <dgm:pt modelId="{A787D67B-DDA1-4988-8415-DCD48FC3EA83}" type="pres">
      <dgm:prSet presAssocID="{79F64CC5-B0A0-473A-A647-A8DB6562D23B}" presName="parentLin" presStyleCnt="0"/>
      <dgm:spPr/>
    </dgm:pt>
    <dgm:pt modelId="{0797CEA2-9F9D-4159-A8DC-2F0D60611F3B}" type="pres">
      <dgm:prSet presAssocID="{79F64CC5-B0A0-473A-A647-A8DB6562D23B}" presName="parentLeftMargin" presStyleLbl="node1" presStyleIdx="0" presStyleCnt="3"/>
      <dgm:spPr/>
    </dgm:pt>
    <dgm:pt modelId="{2968AA41-C1D3-4EDF-9DB3-378F66B2FD39}" type="pres">
      <dgm:prSet presAssocID="{79F64CC5-B0A0-473A-A647-A8DB6562D23B}" presName="parentText" presStyleLbl="node1" presStyleIdx="0" presStyleCnt="3">
        <dgm:presLayoutVars>
          <dgm:chMax val="0"/>
          <dgm:bulletEnabled val="1"/>
        </dgm:presLayoutVars>
      </dgm:prSet>
      <dgm:spPr/>
    </dgm:pt>
    <dgm:pt modelId="{D61417B3-60F3-4BE3-8E8F-9CEC27ECBCDA}" type="pres">
      <dgm:prSet presAssocID="{79F64CC5-B0A0-473A-A647-A8DB6562D23B}" presName="negativeSpace" presStyleCnt="0"/>
      <dgm:spPr/>
    </dgm:pt>
    <dgm:pt modelId="{D167D85B-ED5F-4134-9F18-E6B4BAE0C614}" type="pres">
      <dgm:prSet presAssocID="{79F64CC5-B0A0-473A-A647-A8DB6562D23B}" presName="childText" presStyleLbl="conFgAcc1" presStyleIdx="0" presStyleCnt="3">
        <dgm:presLayoutVars>
          <dgm:bulletEnabled val="1"/>
        </dgm:presLayoutVars>
      </dgm:prSet>
      <dgm:spPr/>
    </dgm:pt>
    <dgm:pt modelId="{6402558A-B637-4118-8793-2FA57B2393DA}" type="pres">
      <dgm:prSet presAssocID="{981E424B-A63B-4DF7-BC97-1D5B2B7044B1}" presName="spaceBetweenRectangles" presStyleCnt="0"/>
      <dgm:spPr/>
    </dgm:pt>
    <dgm:pt modelId="{8E561E53-8519-43F2-B9E7-546C3EB01970}" type="pres">
      <dgm:prSet presAssocID="{D4AB1542-9F74-4E45-B615-57F5DFDC43EE}" presName="parentLin" presStyleCnt="0"/>
      <dgm:spPr/>
    </dgm:pt>
    <dgm:pt modelId="{3559B5A5-3E91-49F5-A868-297DBB575668}" type="pres">
      <dgm:prSet presAssocID="{D4AB1542-9F74-4E45-B615-57F5DFDC43EE}" presName="parentLeftMargin" presStyleLbl="node1" presStyleIdx="0" presStyleCnt="3"/>
      <dgm:spPr/>
    </dgm:pt>
    <dgm:pt modelId="{48FABA9F-C289-434B-8864-E8FC1B5C2F60}" type="pres">
      <dgm:prSet presAssocID="{D4AB1542-9F74-4E45-B615-57F5DFDC43EE}" presName="parentText" presStyleLbl="node1" presStyleIdx="1" presStyleCnt="3">
        <dgm:presLayoutVars>
          <dgm:chMax val="0"/>
          <dgm:bulletEnabled val="1"/>
        </dgm:presLayoutVars>
      </dgm:prSet>
      <dgm:spPr/>
    </dgm:pt>
    <dgm:pt modelId="{72F65D9D-7898-4EE1-ADBC-A6F5139DEC13}" type="pres">
      <dgm:prSet presAssocID="{D4AB1542-9F74-4E45-B615-57F5DFDC43EE}" presName="negativeSpace" presStyleCnt="0"/>
      <dgm:spPr/>
    </dgm:pt>
    <dgm:pt modelId="{6B4B0D2A-F76A-4881-A678-1599A9C1764F}" type="pres">
      <dgm:prSet presAssocID="{D4AB1542-9F74-4E45-B615-57F5DFDC43EE}" presName="childText" presStyleLbl="conFgAcc1" presStyleIdx="1" presStyleCnt="3" custLinFactNeighborY="48270">
        <dgm:presLayoutVars>
          <dgm:bulletEnabled val="1"/>
        </dgm:presLayoutVars>
      </dgm:prSet>
      <dgm:spPr/>
    </dgm:pt>
    <dgm:pt modelId="{4CCA9E30-BEB2-4B5D-BA10-E5FCB43776E3}" type="pres">
      <dgm:prSet presAssocID="{69748832-ECC5-4F63-A6AC-8504A7E906B9}" presName="spaceBetweenRectangles" presStyleCnt="0"/>
      <dgm:spPr/>
    </dgm:pt>
    <dgm:pt modelId="{E366F1EF-FE80-457B-9C6A-8A0AC673FB1B}" type="pres">
      <dgm:prSet presAssocID="{E484A0DB-ADE2-41BB-B1F9-A397557174FE}" presName="parentLin" presStyleCnt="0"/>
      <dgm:spPr/>
    </dgm:pt>
    <dgm:pt modelId="{06AA40BB-9886-4B46-8ECB-F4B42996D2E4}" type="pres">
      <dgm:prSet presAssocID="{E484A0DB-ADE2-41BB-B1F9-A397557174FE}" presName="parentLeftMargin" presStyleLbl="node1" presStyleIdx="1" presStyleCnt="3"/>
      <dgm:spPr/>
    </dgm:pt>
    <dgm:pt modelId="{E2F3FA2F-E1C7-4C05-8B05-C32B42A9A930}" type="pres">
      <dgm:prSet presAssocID="{E484A0DB-ADE2-41BB-B1F9-A397557174FE}" presName="parentText" presStyleLbl="node1" presStyleIdx="2" presStyleCnt="3">
        <dgm:presLayoutVars>
          <dgm:chMax val="0"/>
          <dgm:bulletEnabled val="1"/>
        </dgm:presLayoutVars>
      </dgm:prSet>
      <dgm:spPr/>
    </dgm:pt>
    <dgm:pt modelId="{C36A5161-621C-488B-95ED-161DD8C18700}" type="pres">
      <dgm:prSet presAssocID="{E484A0DB-ADE2-41BB-B1F9-A397557174FE}" presName="negativeSpace" presStyleCnt="0"/>
      <dgm:spPr/>
    </dgm:pt>
    <dgm:pt modelId="{F2D507D6-5CB7-4C81-896F-18FAF0126329}" type="pres">
      <dgm:prSet presAssocID="{E484A0DB-ADE2-41BB-B1F9-A397557174FE}" presName="childText" presStyleLbl="conFgAcc1" presStyleIdx="2" presStyleCnt="3">
        <dgm:presLayoutVars>
          <dgm:bulletEnabled val="1"/>
        </dgm:presLayoutVars>
      </dgm:prSet>
      <dgm:spPr/>
    </dgm:pt>
  </dgm:ptLst>
  <dgm:cxnLst>
    <dgm:cxn modelId="{C481EA46-AE16-49DB-8C33-244A2892D42C}" type="presOf" srcId="{79F64CC5-B0A0-473A-A647-A8DB6562D23B}" destId="{2968AA41-C1D3-4EDF-9DB3-378F66B2FD39}" srcOrd="1" destOrd="0" presId="urn:microsoft.com/office/officeart/2005/8/layout/list1#3"/>
    <dgm:cxn modelId="{E5B7816A-937B-4AB5-8070-E70B4D99F3B1}" srcId="{501C80C4-3C37-4B06-AC2A-25F05322FDE0}" destId="{79F64CC5-B0A0-473A-A647-A8DB6562D23B}" srcOrd="0" destOrd="0" parTransId="{702F6268-E14C-45D5-8115-297DAA4B759C}" sibTransId="{981E424B-A63B-4DF7-BC97-1D5B2B7044B1}"/>
    <dgm:cxn modelId="{2AFE108F-16A7-456D-AB46-88D3BA5B1B72}" srcId="{501C80C4-3C37-4B06-AC2A-25F05322FDE0}" destId="{D4AB1542-9F74-4E45-B615-57F5DFDC43EE}" srcOrd="1" destOrd="0" parTransId="{DCA1BD93-FD98-4A06-8ECE-28E6935BECED}" sibTransId="{69748832-ECC5-4F63-A6AC-8504A7E906B9}"/>
    <dgm:cxn modelId="{BDEBA692-0695-49B4-A34F-B44EB3F044A3}" type="presOf" srcId="{79F64CC5-B0A0-473A-A647-A8DB6562D23B}" destId="{0797CEA2-9F9D-4159-A8DC-2F0D60611F3B}" srcOrd="0" destOrd="0" presId="urn:microsoft.com/office/officeart/2005/8/layout/list1#3"/>
    <dgm:cxn modelId="{782B37AA-FA58-4D13-AB52-E1AD334853F8}" type="presOf" srcId="{E484A0DB-ADE2-41BB-B1F9-A397557174FE}" destId="{E2F3FA2F-E1C7-4C05-8B05-C32B42A9A930}" srcOrd="1" destOrd="0" presId="urn:microsoft.com/office/officeart/2005/8/layout/list1#3"/>
    <dgm:cxn modelId="{7CB03EB8-B215-4A53-8E32-0B8BB3B1034D}" type="presOf" srcId="{D4AB1542-9F74-4E45-B615-57F5DFDC43EE}" destId="{48FABA9F-C289-434B-8864-E8FC1B5C2F60}" srcOrd="1" destOrd="0" presId="urn:microsoft.com/office/officeart/2005/8/layout/list1#3"/>
    <dgm:cxn modelId="{30DCB9E1-54D7-4332-9D1B-FF808454007C}" type="presOf" srcId="{D4AB1542-9F74-4E45-B615-57F5DFDC43EE}" destId="{3559B5A5-3E91-49F5-A868-297DBB575668}" srcOrd="0" destOrd="0" presId="urn:microsoft.com/office/officeart/2005/8/layout/list1#3"/>
    <dgm:cxn modelId="{0C075BE3-75B6-45EC-B406-F1BF03AC923D}" type="presOf" srcId="{E484A0DB-ADE2-41BB-B1F9-A397557174FE}" destId="{06AA40BB-9886-4B46-8ECB-F4B42996D2E4}" srcOrd="0" destOrd="0" presId="urn:microsoft.com/office/officeart/2005/8/layout/list1#3"/>
    <dgm:cxn modelId="{DE81CAE4-FB12-4B66-89D9-2F187F1E6C04}" srcId="{501C80C4-3C37-4B06-AC2A-25F05322FDE0}" destId="{E484A0DB-ADE2-41BB-B1F9-A397557174FE}" srcOrd="2" destOrd="0" parTransId="{0D3844BD-A934-4ADF-8CEC-4B7101CACCC9}" sibTransId="{FC59B45A-A616-4E16-B98F-7EBC1D5DDF85}"/>
    <dgm:cxn modelId="{5687A5ED-AF53-4F56-A1E9-DA33B418BD35}" type="presOf" srcId="{501C80C4-3C37-4B06-AC2A-25F05322FDE0}" destId="{EE3CB678-3AF3-48EB-A9A3-4C9B3B638DF4}" srcOrd="0" destOrd="0" presId="urn:microsoft.com/office/officeart/2005/8/layout/list1#3"/>
    <dgm:cxn modelId="{953FBAF2-6D25-48AD-A625-60FB3628F60A}" type="presParOf" srcId="{EE3CB678-3AF3-48EB-A9A3-4C9B3B638DF4}" destId="{A787D67B-DDA1-4988-8415-DCD48FC3EA83}" srcOrd="0" destOrd="0" presId="urn:microsoft.com/office/officeart/2005/8/layout/list1#3"/>
    <dgm:cxn modelId="{C7CD9FAA-4777-470D-8CED-CE5B0D25651C}" type="presParOf" srcId="{A787D67B-DDA1-4988-8415-DCD48FC3EA83}" destId="{0797CEA2-9F9D-4159-A8DC-2F0D60611F3B}" srcOrd="0" destOrd="0" presId="urn:microsoft.com/office/officeart/2005/8/layout/list1#3"/>
    <dgm:cxn modelId="{74535195-E772-42F9-BC7E-84164ED129A9}" type="presParOf" srcId="{A787D67B-DDA1-4988-8415-DCD48FC3EA83}" destId="{2968AA41-C1D3-4EDF-9DB3-378F66B2FD39}" srcOrd="1" destOrd="0" presId="urn:microsoft.com/office/officeart/2005/8/layout/list1#3"/>
    <dgm:cxn modelId="{04D13079-83FC-42A5-9ADD-C1311C2ADAE8}" type="presParOf" srcId="{EE3CB678-3AF3-48EB-A9A3-4C9B3B638DF4}" destId="{D61417B3-60F3-4BE3-8E8F-9CEC27ECBCDA}" srcOrd="1" destOrd="0" presId="urn:microsoft.com/office/officeart/2005/8/layout/list1#3"/>
    <dgm:cxn modelId="{DE45D412-156C-44AF-AFAB-5994C27E822B}" type="presParOf" srcId="{EE3CB678-3AF3-48EB-A9A3-4C9B3B638DF4}" destId="{D167D85B-ED5F-4134-9F18-E6B4BAE0C614}" srcOrd="2" destOrd="0" presId="urn:microsoft.com/office/officeart/2005/8/layout/list1#3"/>
    <dgm:cxn modelId="{9AE39541-3E0B-4677-AF2F-C7F7AE404DD7}" type="presParOf" srcId="{EE3CB678-3AF3-48EB-A9A3-4C9B3B638DF4}" destId="{6402558A-B637-4118-8793-2FA57B2393DA}" srcOrd="3" destOrd="0" presId="urn:microsoft.com/office/officeart/2005/8/layout/list1#3"/>
    <dgm:cxn modelId="{5A22F534-5EA7-4CF8-8F78-82C0625A8595}" type="presParOf" srcId="{EE3CB678-3AF3-48EB-A9A3-4C9B3B638DF4}" destId="{8E561E53-8519-43F2-B9E7-546C3EB01970}" srcOrd="4" destOrd="0" presId="urn:microsoft.com/office/officeart/2005/8/layout/list1#3"/>
    <dgm:cxn modelId="{5E20F108-7BFC-436F-AA34-95D3C17E8A02}" type="presParOf" srcId="{8E561E53-8519-43F2-B9E7-546C3EB01970}" destId="{3559B5A5-3E91-49F5-A868-297DBB575668}" srcOrd="0" destOrd="0" presId="urn:microsoft.com/office/officeart/2005/8/layout/list1#3"/>
    <dgm:cxn modelId="{DB9DD782-398F-46FA-B4AA-6AA49F4169CA}" type="presParOf" srcId="{8E561E53-8519-43F2-B9E7-546C3EB01970}" destId="{48FABA9F-C289-434B-8864-E8FC1B5C2F60}" srcOrd="1" destOrd="0" presId="urn:microsoft.com/office/officeart/2005/8/layout/list1#3"/>
    <dgm:cxn modelId="{46B0AF2E-17C3-4D7E-8758-A67E538226C3}" type="presParOf" srcId="{EE3CB678-3AF3-48EB-A9A3-4C9B3B638DF4}" destId="{72F65D9D-7898-4EE1-ADBC-A6F5139DEC13}" srcOrd="5" destOrd="0" presId="urn:microsoft.com/office/officeart/2005/8/layout/list1#3"/>
    <dgm:cxn modelId="{A924592B-BEC0-44DA-8F92-C03C9B443023}" type="presParOf" srcId="{EE3CB678-3AF3-48EB-A9A3-4C9B3B638DF4}" destId="{6B4B0D2A-F76A-4881-A678-1599A9C1764F}" srcOrd="6" destOrd="0" presId="urn:microsoft.com/office/officeart/2005/8/layout/list1#3"/>
    <dgm:cxn modelId="{3C3EABF0-0FDA-45B5-8B0C-C61DB3B93452}" type="presParOf" srcId="{EE3CB678-3AF3-48EB-A9A3-4C9B3B638DF4}" destId="{4CCA9E30-BEB2-4B5D-BA10-E5FCB43776E3}" srcOrd="7" destOrd="0" presId="urn:microsoft.com/office/officeart/2005/8/layout/list1#3"/>
    <dgm:cxn modelId="{65DF8C5D-FF90-422F-A68C-6511F8CAB487}" type="presParOf" srcId="{EE3CB678-3AF3-48EB-A9A3-4C9B3B638DF4}" destId="{E366F1EF-FE80-457B-9C6A-8A0AC673FB1B}" srcOrd="8" destOrd="0" presId="urn:microsoft.com/office/officeart/2005/8/layout/list1#3"/>
    <dgm:cxn modelId="{F650AA86-F117-4363-88A1-9AAE0126541E}" type="presParOf" srcId="{E366F1EF-FE80-457B-9C6A-8A0AC673FB1B}" destId="{06AA40BB-9886-4B46-8ECB-F4B42996D2E4}" srcOrd="0" destOrd="0" presId="urn:microsoft.com/office/officeart/2005/8/layout/list1#3"/>
    <dgm:cxn modelId="{50701603-F1BC-4475-947F-666BBBE1235F}" type="presParOf" srcId="{E366F1EF-FE80-457B-9C6A-8A0AC673FB1B}" destId="{E2F3FA2F-E1C7-4C05-8B05-C32B42A9A930}" srcOrd="1" destOrd="0" presId="urn:microsoft.com/office/officeart/2005/8/layout/list1#3"/>
    <dgm:cxn modelId="{1A90900F-B31D-4C89-B3B0-700F2061AE78}" type="presParOf" srcId="{EE3CB678-3AF3-48EB-A9A3-4C9B3B638DF4}" destId="{C36A5161-621C-488B-95ED-161DD8C18700}" srcOrd="9" destOrd="0" presId="urn:microsoft.com/office/officeart/2005/8/layout/list1#3"/>
    <dgm:cxn modelId="{70E64FE2-1723-45A7-8641-7823FAEFE9D5}" type="presParOf" srcId="{EE3CB678-3AF3-48EB-A9A3-4C9B3B638DF4}" destId="{F2D507D6-5CB7-4C81-896F-18FAF0126329}" srcOrd="10" destOrd="0" presId="urn:microsoft.com/office/officeart/2005/8/layout/list1#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67D85B-ED5F-4134-9F18-E6B4BAE0C614}">
      <dsp:nvSpPr>
        <dsp:cNvPr id="0" name=""/>
        <dsp:cNvSpPr/>
      </dsp:nvSpPr>
      <dsp:spPr>
        <a:xfrm>
          <a:off x="0" y="649992"/>
          <a:ext cx="8128000" cy="856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68AA41-C1D3-4EDF-9DB3-378F66B2FD39}">
      <dsp:nvSpPr>
        <dsp:cNvPr id="0" name=""/>
        <dsp:cNvSpPr/>
      </dsp:nvSpPr>
      <dsp:spPr>
        <a:xfrm>
          <a:off x="406400" y="148151"/>
          <a:ext cx="5689600" cy="10036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511300">
            <a:lnSpc>
              <a:spcPct val="100000"/>
            </a:lnSpc>
            <a:spcBef>
              <a:spcPct val="0"/>
            </a:spcBef>
            <a:spcAft>
              <a:spcPct val="35000"/>
            </a:spcAft>
            <a:buNone/>
          </a:pPr>
          <a:r>
            <a:rPr lang="en-US" altLang="zh-CN" sz="3400" kern="1200" dirty="0"/>
            <a:t>Primary Literature(</a:t>
          </a:r>
          <a:r>
            <a:rPr lang="zh-CN" altLang="en-US" sz="3400" kern="1200" dirty="0"/>
            <a:t>一次文献）</a:t>
          </a:r>
          <a:endParaRPr lang="en-US" altLang="zh-CN" sz="3400" kern="1200" dirty="0"/>
        </a:p>
      </dsp:txBody>
      <dsp:txXfrm>
        <a:off x="455396" y="197147"/>
        <a:ext cx="5591608" cy="905688"/>
      </dsp:txXfrm>
    </dsp:sp>
    <dsp:sp modelId="{6B4B0D2A-F76A-4881-A678-1599A9C1764F}">
      <dsp:nvSpPr>
        <dsp:cNvPr id="0" name=""/>
        <dsp:cNvSpPr/>
      </dsp:nvSpPr>
      <dsp:spPr>
        <a:xfrm>
          <a:off x="0" y="2280855"/>
          <a:ext cx="8128000" cy="856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FABA9F-C289-434B-8864-E8FC1B5C2F60}">
      <dsp:nvSpPr>
        <dsp:cNvPr id="0" name=""/>
        <dsp:cNvSpPr/>
      </dsp:nvSpPr>
      <dsp:spPr>
        <a:xfrm>
          <a:off x="406400" y="1690392"/>
          <a:ext cx="5689600" cy="10036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511300">
            <a:lnSpc>
              <a:spcPct val="100000"/>
            </a:lnSpc>
            <a:spcBef>
              <a:spcPct val="0"/>
            </a:spcBef>
            <a:spcAft>
              <a:spcPct val="35000"/>
            </a:spcAft>
            <a:buNone/>
          </a:pPr>
          <a:r>
            <a:rPr lang="en-US" altLang="zh-CN" sz="3400" kern="1200" dirty="0"/>
            <a:t>Secondary Literature</a:t>
          </a:r>
        </a:p>
      </dsp:txBody>
      <dsp:txXfrm>
        <a:off x="455396" y="1739388"/>
        <a:ext cx="5591608" cy="905688"/>
      </dsp:txXfrm>
    </dsp:sp>
    <dsp:sp modelId="{F2D507D6-5CB7-4C81-896F-18FAF0126329}">
      <dsp:nvSpPr>
        <dsp:cNvPr id="0" name=""/>
        <dsp:cNvSpPr/>
      </dsp:nvSpPr>
      <dsp:spPr>
        <a:xfrm>
          <a:off x="0" y="3734472"/>
          <a:ext cx="8128000" cy="856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F3FA2F-E1C7-4C05-8B05-C32B42A9A930}">
      <dsp:nvSpPr>
        <dsp:cNvPr id="0" name=""/>
        <dsp:cNvSpPr/>
      </dsp:nvSpPr>
      <dsp:spPr>
        <a:xfrm>
          <a:off x="406400" y="3232632"/>
          <a:ext cx="5689600" cy="10036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511300">
            <a:lnSpc>
              <a:spcPct val="100000"/>
            </a:lnSpc>
            <a:spcBef>
              <a:spcPct val="0"/>
            </a:spcBef>
            <a:spcAft>
              <a:spcPct val="35000"/>
            </a:spcAft>
            <a:buNone/>
          </a:pPr>
          <a:r>
            <a:rPr lang="en-US" altLang="zh-CN" sz="3400" kern="1200" dirty="0"/>
            <a:t>Tertiary Literature</a:t>
          </a:r>
        </a:p>
      </dsp:txBody>
      <dsp:txXfrm>
        <a:off x="455396" y="3281628"/>
        <a:ext cx="5591608" cy="905688"/>
      </dsp:txXfrm>
    </dsp:sp>
  </dsp:spTree>
</dsp:drawing>
</file>

<file path=ppt/diagrams/layout1.xml><?xml version="1.0" encoding="utf-8"?>
<dgm:layoutDef xmlns:dgm="http://schemas.openxmlformats.org/drawingml/2006/diagram" xmlns:a="http://schemas.openxmlformats.org/drawingml/2006/main" uniqueId="urn:microsoft.com/office/officeart/2005/8/layout/list1#3">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34F44D-5D97-406A-BA0E-58D163AAE4C6}" type="datetimeFigureOut">
              <a:rPr lang="zh-CN" altLang="en-US" smtClean="0"/>
              <a:t>2024/12/24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8CD462-4244-45FD-AE81-8D4A47C32CB1}" type="slidenum">
              <a:rPr lang="zh-CN" altLang="en-US" smtClean="0"/>
              <a:t>‹#›</a:t>
            </a:fld>
            <a:endParaRPr lang="zh-CN" altLang="en-US"/>
          </a:p>
        </p:txBody>
      </p:sp>
    </p:spTree>
    <p:extLst>
      <p:ext uri="{BB962C8B-B14F-4D97-AF65-F5344CB8AC3E}">
        <p14:creationId xmlns:p14="http://schemas.microsoft.com/office/powerpoint/2010/main" val="3893508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82B2DD-681E-48D7-A961-2116EC31A552}" type="datetimeFigureOut">
              <a:rPr lang="zh-CN" altLang="en-US" smtClean="0"/>
              <a:t>2024/12/24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B16A2-B07D-4345-8CFE-24C5379642B6}" type="slidenum">
              <a:rPr lang="zh-CN" altLang="en-US" smtClean="0"/>
              <a:t>‹#›</a:t>
            </a:fld>
            <a:endParaRPr lang="zh-CN" altLang="en-US"/>
          </a:p>
        </p:txBody>
      </p:sp>
    </p:spTree>
    <p:extLst>
      <p:ext uri="{BB962C8B-B14F-4D97-AF65-F5344CB8AC3E}">
        <p14:creationId xmlns:p14="http://schemas.microsoft.com/office/powerpoint/2010/main" val="179260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26291" b="14193"/>
          <a:stretch>
            <a:fillRect/>
          </a:stretch>
        </p:blipFill>
        <p:spPr>
          <a:xfrm>
            <a:off x="1" y="0"/>
            <a:ext cx="12192000" cy="4838700"/>
          </a:xfrm>
          <a:prstGeom prst="rect">
            <a:avLst/>
          </a:prstGeom>
        </p:spPr>
      </p:pic>
      <p:sp>
        <p:nvSpPr>
          <p:cNvPr id="8" name="矩形 7"/>
          <p:cNvSpPr/>
          <p:nvPr userDrawn="1"/>
        </p:nvSpPr>
        <p:spPr>
          <a:xfrm>
            <a:off x="0" y="0"/>
            <a:ext cx="12192000" cy="48387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4838700"/>
            <a:ext cx="12192000" cy="1143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10220325" y="512763"/>
            <a:ext cx="1239777" cy="388521"/>
            <a:chOff x="2571750" y="2305050"/>
            <a:chExt cx="7107238" cy="2227263"/>
          </a:xfrm>
          <a:solidFill>
            <a:schemeClr val="bg1"/>
          </a:solidFill>
        </p:grpSpPr>
        <p:sp>
          <p:nvSpPr>
            <p:cNvPr id="1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2024/12/24</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2024/12/24</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2024/12/24</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2024/12/24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2024/12/24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2024/12/24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2024/12/24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26291" b="14193"/>
          <a:stretch>
            <a:fillRect/>
          </a:stretch>
        </p:blipFill>
        <p:spPr>
          <a:xfrm>
            <a:off x="1" y="0"/>
            <a:ext cx="12192000" cy="4838700"/>
          </a:xfrm>
          <a:prstGeom prst="rect">
            <a:avLst/>
          </a:prstGeom>
        </p:spPr>
      </p:pic>
      <p:sp>
        <p:nvSpPr>
          <p:cNvPr id="8" name="矩形 7"/>
          <p:cNvSpPr/>
          <p:nvPr userDrawn="1"/>
        </p:nvSpPr>
        <p:spPr>
          <a:xfrm>
            <a:off x="0" y="0"/>
            <a:ext cx="12192000" cy="48387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4838700"/>
            <a:ext cx="12192000" cy="1143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10220325" y="512763"/>
            <a:ext cx="1239777" cy="388521"/>
            <a:chOff x="2571750" y="2305050"/>
            <a:chExt cx="7107238" cy="2227263"/>
          </a:xfrm>
          <a:solidFill>
            <a:schemeClr val="bg1"/>
          </a:solidFill>
        </p:grpSpPr>
        <p:sp>
          <p:nvSpPr>
            <p:cNvPr id="1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65092" b="15294"/>
          <a:stretch>
            <a:fillRect/>
          </a:stretch>
        </p:blipFill>
        <p:spPr>
          <a:xfrm>
            <a:off x="-63501" y="0"/>
            <a:ext cx="4255933" cy="6858000"/>
          </a:xfrm>
          <a:prstGeom prst="rect">
            <a:avLst/>
          </a:prstGeom>
        </p:spPr>
      </p:pic>
      <p:sp>
        <p:nvSpPr>
          <p:cNvPr id="8" name="矩形 7"/>
          <p:cNvSpPr/>
          <p:nvPr userDrawn="1"/>
        </p:nvSpPr>
        <p:spPr>
          <a:xfrm>
            <a:off x="-1" y="0"/>
            <a:ext cx="3995879" cy="68580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stretch>
            <a:fillRect/>
          </a:stretch>
        </p:blipFill>
        <p:spPr>
          <a:xfrm>
            <a:off x="355691" y="-82146"/>
            <a:ext cx="3853006" cy="3700593"/>
          </a:xfrm>
          <a:prstGeom prst="rect">
            <a:avLst/>
          </a:prstGeom>
        </p:spPr>
      </p:pic>
      <p:sp>
        <p:nvSpPr>
          <p:cNvPr id="70" name="文本框 69"/>
          <p:cNvSpPr txBox="1"/>
          <p:nvPr userDrawn="1"/>
        </p:nvSpPr>
        <p:spPr>
          <a:xfrm>
            <a:off x="10936013" y="440142"/>
            <a:ext cx="750526" cy="369332"/>
          </a:xfrm>
          <a:prstGeom prst="rect">
            <a:avLst/>
          </a:prstGeom>
          <a:noFill/>
        </p:spPr>
        <p:txBody>
          <a:bodyPr wrap="none" rtlCol="0">
            <a:spAutoFit/>
          </a:bodyPr>
          <a:lstStyle/>
          <a:p>
            <a:r>
              <a:rPr lang="en-US" altLang="zh-CN" sz="1800" b="1" dirty="0"/>
              <a:t>AEAP</a:t>
            </a:r>
            <a:endParaRPr lang="zh-CN" altLang="en-US" sz="1800" b="1" dirty="0"/>
          </a:p>
        </p:txBody>
      </p:sp>
      <p:grpSp>
        <p:nvGrpSpPr>
          <p:cNvPr id="71" name="组合 70"/>
          <p:cNvGrpSpPr/>
          <p:nvPr userDrawn="1"/>
        </p:nvGrpSpPr>
        <p:grpSpPr>
          <a:xfrm>
            <a:off x="10560231" y="428430"/>
            <a:ext cx="375782" cy="381044"/>
            <a:chOff x="2571750" y="2347913"/>
            <a:chExt cx="2154238" cy="2184400"/>
          </a:xfrm>
          <a:solidFill>
            <a:srgbClr val="9C0C15"/>
          </a:solidFill>
        </p:grpSpPr>
        <p:sp>
          <p:nvSpPr>
            <p:cNvPr id="72"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cxnSp>
        <p:nvCxnSpPr>
          <p:cNvPr id="3" name="直接连接符 2"/>
          <p:cNvCxnSpPr/>
          <p:nvPr userDrawn="1"/>
        </p:nvCxnSpPr>
        <p:spPr>
          <a:xfrm>
            <a:off x="-624114" y="4905830"/>
            <a:ext cx="139482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图片 46"/>
          <p:cNvPicPr>
            <a:picLocks noChangeAspect="1"/>
          </p:cNvPicPr>
          <p:nvPr userDrawn="1"/>
        </p:nvPicPr>
        <p:blipFill rotWithShape="1">
          <a:blip r:embed="rId2" cstate="print">
            <a:extLst>
              <a:ext uri="{28A0092B-C50C-407E-A947-70E740481C1C}">
                <a14:useLocalDpi xmlns:a14="http://schemas.microsoft.com/office/drawing/2010/main" val="0"/>
              </a:ext>
            </a:extLst>
          </a:blip>
          <a:srcRect l="1474" t="33462" r="1274" b="30750"/>
          <a:stretch>
            <a:fillRect/>
          </a:stretch>
        </p:blipFill>
        <p:spPr>
          <a:xfrm>
            <a:off x="0" y="1847850"/>
            <a:ext cx="12192000" cy="2990850"/>
          </a:xfrm>
          <a:prstGeom prst="rect">
            <a:avLst/>
          </a:prstGeom>
        </p:spPr>
      </p:pic>
      <p:pic>
        <p:nvPicPr>
          <p:cNvPr id="48" name="图片 47"/>
          <p:cNvPicPr>
            <a:picLocks noChangeAspect="1"/>
          </p:cNvPicPr>
          <p:nvPr userDrawn="1"/>
        </p:nvPicPr>
        <p:blipFill rotWithShape="1">
          <a:blip r:embed="rId3" cstate="print">
            <a:extLst>
              <a:ext uri="{28A0092B-C50C-407E-A947-70E740481C1C}">
                <a14:useLocalDpi xmlns:a14="http://schemas.microsoft.com/office/drawing/2010/main" val="0"/>
              </a:ext>
            </a:extLst>
          </a:blip>
          <a:srcRect t="46086" b="17049"/>
          <a:stretch>
            <a:fillRect/>
          </a:stretch>
        </p:blipFill>
        <p:spPr>
          <a:xfrm>
            <a:off x="0" y="1878540"/>
            <a:ext cx="12192000" cy="2997201"/>
          </a:xfrm>
          <a:prstGeom prst="rect">
            <a:avLst/>
          </a:prstGeom>
        </p:spPr>
      </p:pic>
      <p:sp>
        <p:nvSpPr>
          <p:cNvPr id="49" name="矩形 48"/>
          <p:cNvSpPr/>
          <p:nvPr userDrawn="1"/>
        </p:nvSpPr>
        <p:spPr>
          <a:xfrm>
            <a:off x="0" y="1829470"/>
            <a:ext cx="12192000" cy="3046271"/>
          </a:xfrm>
          <a:prstGeom prst="rect">
            <a:avLst/>
          </a:prstGeom>
          <a:solidFill>
            <a:schemeClr val="tx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占位符 50"/>
          <p:cNvSpPr>
            <a:spLocks noGrp="1"/>
          </p:cNvSpPr>
          <p:nvPr>
            <p:ph type="body" sz="quarter" idx="10" hasCustomPrompt="1"/>
          </p:nvPr>
        </p:nvSpPr>
        <p:spPr>
          <a:xfrm>
            <a:off x="-10706" y="2689225"/>
            <a:ext cx="12202706" cy="1181100"/>
          </a:xfrm>
          <a:prstGeom prst="rect">
            <a:avLst/>
          </a:prstGeom>
        </p:spPr>
        <p:txBody>
          <a:bodyPr/>
          <a:lstStyle>
            <a:lvl1pPr marL="0" indent="0" algn="ctr">
              <a:buNone/>
              <a:defRPr sz="8000" b="1">
                <a:solidFill>
                  <a:schemeClr val="bg1"/>
                </a:solidFill>
                <a:latin typeface="微软雅黑" panose="020B0503020204020204" pitchFamily="34" charset="-122"/>
                <a:ea typeface="微软雅黑" panose="020B0503020204020204" pitchFamily="34" charset="-122"/>
              </a:defRPr>
            </a:lvl1pPr>
            <a:lvl2pPr>
              <a:defRPr sz="4400" b="1">
                <a:solidFill>
                  <a:schemeClr val="bg1"/>
                </a:solidFill>
                <a:latin typeface="微软雅黑" panose="020B0503020204020204" pitchFamily="34" charset="-122"/>
                <a:ea typeface="微软雅黑" panose="020B0503020204020204" pitchFamily="34" charset="-122"/>
              </a:defRPr>
            </a:lvl2pPr>
            <a:lvl3pPr>
              <a:defRPr sz="4000" b="1">
                <a:solidFill>
                  <a:schemeClr val="bg1"/>
                </a:solidFill>
                <a:latin typeface="微软雅黑" panose="020B0503020204020204" pitchFamily="34" charset="-122"/>
                <a:ea typeface="微软雅黑" panose="020B0503020204020204" pitchFamily="34" charset="-122"/>
              </a:defRPr>
            </a:lvl3pPr>
            <a:lvl4pPr>
              <a:defRPr sz="3600" b="1">
                <a:solidFill>
                  <a:schemeClr val="bg1"/>
                </a:solidFill>
                <a:latin typeface="微软雅黑" panose="020B0503020204020204" pitchFamily="34" charset="-122"/>
                <a:ea typeface="微软雅黑" panose="020B0503020204020204" pitchFamily="34" charset="-122"/>
              </a:defRPr>
            </a:lvl4pPr>
            <a:lvl5pPr>
              <a:defRPr sz="3600" b="1">
                <a:solidFill>
                  <a:schemeClr val="bg1"/>
                </a:solidFill>
                <a:latin typeface="微软雅黑" panose="020B0503020204020204" pitchFamily="34" charset="-122"/>
                <a:ea typeface="微软雅黑" panose="020B0503020204020204" pitchFamily="34" charset="-122"/>
              </a:defRPr>
            </a:lvl5pPr>
          </a:lstStyle>
          <a:p>
            <a:pPr lvl="0"/>
            <a:r>
              <a:rPr lang="zh-CN" altLang="en-US" dirty="0"/>
              <a:t>这里输入章节标题</a:t>
            </a:r>
          </a:p>
        </p:txBody>
      </p:sp>
      <p:sp>
        <p:nvSpPr>
          <p:cNvPr id="112" name="文本框 111"/>
          <p:cNvSpPr txBox="1"/>
          <p:nvPr userDrawn="1"/>
        </p:nvSpPr>
        <p:spPr>
          <a:xfrm>
            <a:off x="10936013" y="440142"/>
            <a:ext cx="750526" cy="369332"/>
          </a:xfrm>
          <a:prstGeom prst="rect">
            <a:avLst/>
          </a:prstGeom>
          <a:noFill/>
        </p:spPr>
        <p:txBody>
          <a:bodyPr wrap="none" rtlCol="0">
            <a:spAutoFit/>
          </a:bodyPr>
          <a:lstStyle/>
          <a:p>
            <a:r>
              <a:rPr lang="en-US" altLang="zh-CN" sz="1800" b="1" dirty="0"/>
              <a:t>AEAP</a:t>
            </a:r>
            <a:endParaRPr lang="zh-CN" altLang="en-US" sz="1800" b="1" dirty="0"/>
          </a:p>
        </p:txBody>
      </p:sp>
      <p:grpSp>
        <p:nvGrpSpPr>
          <p:cNvPr id="113" name="组合 112"/>
          <p:cNvGrpSpPr/>
          <p:nvPr userDrawn="1"/>
        </p:nvGrpSpPr>
        <p:grpSpPr>
          <a:xfrm>
            <a:off x="10560231" y="428430"/>
            <a:ext cx="375782" cy="381044"/>
            <a:chOff x="2571750" y="2347913"/>
            <a:chExt cx="2154238" cy="2184400"/>
          </a:xfrm>
          <a:solidFill>
            <a:srgbClr val="9C0C15"/>
          </a:solidFill>
        </p:grpSpPr>
        <p:sp>
          <p:nvSpPr>
            <p:cNvPr id="114"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65092" b="15294"/>
          <a:stretch>
            <a:fillRect/>
          </a:stretch>
        </p:blipFill>
        <p:spPr>
          <a:xfrm>
            <a:off x="-63501" y="0"/>
            <a:ext cx="4255933" cy="6858000"/>
          </a:xfrm>
          <a:prstGeom prst="rect">
            <a:avLst/>
          </a:prstGeom>
        </p:spPr>
      </p:pic>
      <p:sp>
        <p:nvSpPr>
          <p:cNvPr id="8" name="矩形 7"/>
          <p:cNvSpPr/>
          <p:nvPr userDrawn="1"/>
        </p:nvSpPr>
        <p:spPr>
          <a:xfrm>
            <a:off x="-1" y="0"/>
            <a:ext cx="3995879" cy="68580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stretch>
            <a:fillRect/>
          </a:stretch>
        </p:blipFill>
        <p:spPr>
          <a:xfrm>
            <a:off x="355691" y="-82146"/>
            <a:ext cx="3853006" cy="3700593"/>
          </a:xfrm>
          <a:prstGeom prst="rect">
            <a:avLst/>
          </a:prstGeom>
        </p:spPr>
      </p:pic>
      <p:sp>
        <p:nvSpPr>
          <p:cNvPr id="70" name="文本框 69"/>
          <p:cNvSpPr txBox="1"/>
          <p:nvPr userDrawn="1"/>
        </p:nvSpPr>
        <p:spPr>
          <a:xfrm>
            <a:off x="10936013" y="440142"/>
            <a:ext cx="750526" cy="369332"/>
          </a:xfrm>
          <a:prstGeom prst="rect">
            <a:avLst/>
          </a:prstGeom>
          <a:noFill/>
        </p:spPr>
        <p:txBody>
          <a:bodyPr wrap="none" rtlCol="0">
            <a:spAutoFit/>
          </a:bodyPr>
          <a:lstStyle/>
          <a:p>
            <a:r>
              <a:rPr lang="en-US" altLang="zh-CN" sz="1800" b="1" dirty="0"/>
              <a:t>AEAP</a:t>
            </a:r>
            <a:endParaRPr lang="zh-CN" altLang="en-US" sz="1800" b="1" dirty="0"/>
          </a:p>
        </p:txBody>
      </p:sp>
      <p:grpSp>
        <p:nvGrpSpPr>
          <p:cNvPr id="71" name="组合 70"/>
          <p:cNvGrpSpPr/>
          <p:nvPr userDrawn="1"/>
        </p:nvGrpSpPr>
        <p:grpSpPr>
          <a:xfrm>
            <a:off x="10560231" y="428430"/>
            <a:ext cx="375782" cy="381044"/>
            <a:chOff x="2571750" y="2347913"/>
            <a:chExt cx="2154238" cy="2184400"/>
          </a:xfrm>
          <a:solidFill>
            <a:srgbClr val="9C0C15"/>
          </a:solidFill>
        </p:grpSpPr>
        <p:sp>
          <p:nvSpPr>
            <p:cNvPr id="72"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4" name="组合 73"/>
          <p:cNvGrpSpPr/>
          <p:nvPr userDrawn="1"/>
        </p:nvGrpSpPr>
        <p:grpSpPr>
          <a:xfrm>
            <a:off x="10220325" y="520240"/>
            <a:ext cx="375782" cy="381044"/>
            <a:chOff x="2571750" y="2347913"/>
            <a:chExt cx="2154238" cy="2184400"/>
          </a:xfrm>
          <a:solidFill>
            <a:srgbClr val="9C0C15"/>
          </a:solidFill>
        </p:grpSpPr>
        <p:sp>
          <p:nvSpPr>
            <p:cNvPr id="10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userDrawn="1"/>
        </p:nvSpPr>
        <p:spPr>
          <a:xfrm>
            <a:off x="10616045" y="518973"/>
            <a:ext cx="750526" cy="369332"/>
          </a:xfrm>
          <a:prstGeom prst="rect">
            <a:avLst/>
          </a:prstGeom>
          <a:noFill/>
        </p:spPr>
        <p:txBody>
          <a:bodyPr wrap="none" rtlCol="0">
            <a:spAutoFit/>
          </a:bodyPr>
          <a:lstStyle/>
          <a:p>
            <a:r>
              <a:rPr lang="en-US" altLang="zh-CN" sz="1800" b="1" dirty="0"/>
              <a:t>AEAP</a:t>
            </a:r>
            <a:endParaRPr lang="zh-CN" altLang="en-US" sz="1800" b="1"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4" name="组合 73"/>
          <p:cNvGrpSpPr/>
          <p:nvPr userDrawn="1"/>
        </p:nvGrpSpPr>
        <p:grpSpPr>
          <a:xfrm>
            <a:off x="10220325" y="512763"/>
            <a:ext cx="1239777" cy="388521"/>
            <a:chOff x="2571750" y="2305050"/>
            <a:chExt cx="7107238" cy="2227263"/>
          </a:xfrm>
          <a:solidFill>
            <a:srgbClr val="9C0C15"/>
          </a:solidFill>
        </p:grpSpPr>
        <p:sp>
          <p:nvSpPr>
            <p:cNvPr id="75"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4" name="矩形 63"/>
          <p:cNvSpPr/>
          <p:nvPr userDrawn="1"/>
        </p:nvSpPr>
        <p:spPr>
          <a:xfrm>
            <a:off x="482600" y="1638109"/>
            <a:ext cx="7366000" cy="38891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7F7F7F"/>
              </a:solidFill>
              <a:effectLst/>
              <a:uLnTx/>
              <a:uFillTx/>
              <a:latin typeface="等线" panose="02010600030101010101" charset="-122"/>
              <a:ea typeface="等线" panose="02010600030101010101" charset="-122"/>
              <a:cs typeface="+mn-cs"/>
            </a:endParaRPr>
          </a:p>
        </p:txBody>
      </p:sp>
      <p:sp>
        <p:nvSpPr>
          <p:cNvPr id="71" name="图片占位符 70"/>
          <p:cNvSpPr>
            <a:spLocks noGrp="1"/>
          </p:cNvSpPr>
          <p:nvPr>
            <p:ph type="pic" sz="quarter" idx="10"/>
          </p:nvPr>
        </p:nvSpPr>
        <p:spPr>
          <a:xfrm>
            <a:off x="7848600" y="1637847"/>
            <a:ext cx="3733800" cy="3889170"/>
          </a:xfrm>
          <a:custGeom>
            <a:avLst/>
            <a:gdLst>
              <a:gd name="connsiteX0" fmla="*/ 0 w 3733800"/>
              <a:gd name="connsiteY0" fmla="*/ 0 h 3889170"/>
              <a:gd name="connsiteX1" fmla="*/ 3733800 w 3733800"/>
              <a:gd name="connsiteY1" fmla="*/ 0 h 3889170"/>
              <a:gd name="connsiteX2" fmla="*/ 3733800 w 3733800"/>
              <a:gd name="connsiteY2" fmla="*/ 3889170 h 3889170"/>
              <a:gd name="connsiteX3" fmla="*/ 0 w 3733800"/>
              <a:gd name="connsiteY3" fmla="*/ 3889170 h 3889170"/>
            </a:gdLst>
            <a:ahLst/>
            <a:cxnLst>
              <a:cxn ang="0">
                <a:pos x="connsiteX0" y="connsiteY0"/>
              </a:cxn>
              <a:cxn ang="0">
                <a:pos x="connsiteX1" y="connsiteY1"/>
              </a:cxn>
              <a:cxn ang="0">
                <a:pos x="connsiteX2" y="connsiteY2"/>
              </a:cxn>
              <a:cxn ang="0">
                <a:pos x="connsiteX3" y="connsiteY3"/>
              </a:cxn>
            </a:cxnLst>
            <a:rect l="l" t="t" r="r" b="b"/>
            <a:pathLst>
              <a:path w="3733800" h="3889170">
                <a:moveTo>
                  <a:pt x="0" y="0"/>
                </a:moveTo>
                <a:lnTo>
                  <a:pt x="3733800" y="0"/>
                </a:lnTo>
                <a:lnTo>
                  <a:pt x="3733800" y="3889170"/>
                </a:lnTo>
                <a:lnTo>
                  <a:pt x="0" y="3889170"/>
                </a:lnTo>
                <a:close/>
              </a:path>
            </a:pathLst>
          </a:custGeom>
        </p:spPr>
        <p:txBody>
          <a:bodyPr wrap="square">
            <a:noAutofit/>
          </a:bodyPr>
          <a:lstStyle/>
          <a:p>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文本占位符 2"/>
          <p:cNvSpPr>
            <a:spLocks noGrp="1"/>
          </p:cNvSpPr>
          <p:nvPr>
            <p:ph type="body" sz="quarter" idx="10" hasCustomPrompt="1"/>
          </p:nvPr>
        </p:nvSpPr>
        <p:spPr>
          <a:xfrm>
            <a:off x="1" y="659999"/>
            <a:ext cx="12192000" cy="441325"/>
          </a:xfrm>
          <a:prstGeom prst="rect">
            <a:avLst/>
          </a:prstGeom>
        </p:spPr>
        <p:txBody>
          <a:bodyPr/>
          <a:lstStyle>
            <a:lvl1pPr marL="0" indent="0" algn="ctr">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cxnSp>
        <p:nvCxnSpPr>
          <p:cNvPr id="3" name="直接连接符 2"/>
          <p:cNvCxnSpPr/>
          <p:nvPr userDrawn="1"/>
        </p:nvCxnSpPr>
        <p:spPr>
          <a:xfrm>
            <a:off x="5530850" y="1233817"/>
            <a:ext cx="11303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userDrawn="1"/>
        </p:nvGrpSpPr>
        <p:grpSpPr>
          <a:xfrm>
            <a:off x="11320342" y="336984"/>
            <a:ext cx="375782" cy="381044"/>
            <a:chOff x="2571750" y="2347913"/>
            <a:chExt cx="2154238" cy="2184400"/>
          </a:xfrm>
          <a:solidFill>
            <a:srgbClr val="9C0C15"/>
          </a:solidFill>
        </p:grpSpPr>
        <p:sp>
          <p:nvSpPr>
            <p:cNvPr id="68"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69" name="矩形 68"/>
          <p:cNvSpPr/>
          <p:nvPr userDrawn="1"/>
        </p:nvSpPr>
        <p:spPr>
          <a:xfrm>
            <a:off x="0" y="6667501"/>
            <a:ext cx="12192000" cy="19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userDrawn="1"/>
        </p:nvCxnSpPr>
        <p:spPr>
          <a:xfrm>
            <a:off x="-825500" y="6629400"/>
            <a:ext cx="13385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文本框 63"/>
          <p:cNvSpPr txBox="1"/>
          <p:nvPr userDrawn="1"/>
        </p:nvSpPr>
        <p:spPr>
          <a:xfrm>
            <a:off x="10936013" y="440142"/>
            <a:ext cx="750526" cy="369332"/>
          </a:xfrm>
          <a:prstGeom prst="rect">
            <a:avLst/>
          </a:prstGeom>
          <a:noFill/>
        </p:spPr>
        <p:txBody>
          <a:bodyPr wrap="none" rtlCol="0">
            <a:spAutoFit/>
          </a:bodyPr>
          <a:lstStyle/>
          <a:p>
            <a:r>
              <a:rPr lang="en-US" altLang="zh-CN" sz="1800" b="1" dirty="0"/>
              <a:t>AEAP</a:t>
            </a:r>
            <a:endParaRPr lang="zh-CN" altLang="en-US" sz="1800" b="1" dirty="0"/>
          </a:p>
        </p:txBody>
      </p:sp>
      <p:grpSp>
        <p:nvGrpSpPr>
          <p:cNvPr id="65" name="组合 64"/>
          <p:cNvGrpSpPr/>
          <p:nvPr userDrawn="1"/>
        </p:nvGrpSpPr>
        <p:grpSpPr>
          <a:xfrm>
            <a:off x="10560231" y="428430"/>
            <a:ext cx="375782" cy="381044"/>
            <a:chOff x="2571750" y="2347913"/>
            <a:chExt cx="2154238" cy="2184400"/>
          </a:xfrm>
          <a:solidFill>
            <a:srgbClr val="9C0C15"/>
          </a:solidFill>
        </p:grpSpPr>
        <p:sp>
          <p:nvSpPr>
            <p:cNvPr id="66"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69" name="矩形 68"/>
          <p:cNvSpPr/>
          <p:nvPr userDrawn="1"/>
        </p:nvSpPr>
        <p:spPr>
          <a:xfrm>
            <a:off x="0" y="6604001"/>
            <a:ext cx="12192000"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userDrawn="1"/>
        </p:nvGrpSpPr>
        <p:grpSpPr>
          <a:xfrm>
            <a:off x="242426" y="663990"/>
            <a:ext cx="434926" cy="434926"/>
            <a:chOff x="226124" y="563587"/>
            <a:chExt cx="434926" cy="434926"/>
          </a:xfrm>
        </p:grpSpPr>
        <p:sp>
          <p:nvSpPr>
            <p:cNvPr id="71" name="椭圆 70"/>
            <p:cNvSpPr/>
            <p:nvPr/>
          </p:nvSpPr>
          <p:spPr bwMode="auto">
            <a:xfrm>
              <a:off x="226124" y="563587"/>
              <a:ext cx="434926" cy="434926"/>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72" name="Freeform 5"/>
            <p:cNvSpPr>
              <a:spLocks noEditPoints="1"/>
            </p:cNvSpPr>
            <p:nvPr userDrawn="1"/>
          </p:nvSpPr>
          <p:spPr bwMode="auto">
            <a:xfrm>
              <a:off x="285312" y="713677"/>
              <a:ext cx="316550" cy="192863"/>
            </a:xfrm>
            <a:custGeom>
              <a:avLst/>
              <a:gdLst>
                <a:gd name="T0" fmla="*/ 0 w 353"/>
                <a:gd name="T1" fmla="*/ 0 h 214"/>
                <a:gd name="T2" fmla="*/ 340 w 353"/>
                <a:gd name="T3" fmla="*/ 0 h 214"/>
                <a:gd name="T4" fmla="*/ 340 w 353"/>
                <a:gd name="T5" fmla="*/ 14 h 214"/>
                <a:gd name="T6" fmla="*/ 340 w 353"/>
                <a:gd name="T7" fmla="*/ 41 h 214"/>
                <a:gd name="T8" fmla="*/ 340 w 353"/>
                <a:gd name="T9" fmla="*/ 115 h 214"/>
                <a:gd name="T10" fmla="*/ 349 w 353"/>
                <a:gd name="T11" fmla="*/ 130 h 214"/>
                <a:gd name="T12" fmla="*/ 344 w 353"/>
                <a:gd name="T13" fmla="*/ 142 h 214"/>
                <a:gd name="T14" fmla="*/ 353 w 353"/>
                <a:gd name="T15" fmla="*/ 198 h 214"/>
                <a:gd name="T16" fmla="*/ 329 w 353"/>
                <a:gd name="T17" fmla="*/ 198 h 214"/>
                <a:gd name="T18" fmla="*/ 325 w 353"/>
                <a:gd name="T19" fmla="*/ 177 h 214"/>
                <a:gd name="T20" fmla="*/ 319 w 353"/>
                <a:gd name="T21" fmla="*/ 198 h 214"/>
                <a:gd name="T22" fmla="*/ 313 w 353"/>
                <a:gd name="T23" fmla="*/ 198 h 214"/>
                <a:gd name="T24" fmla="*/ 321 w 353"/>
                <a:gd name="T25" fmla="*/ 142 h 214"/>
                <a:gd name="T26" fmla="*/ 316 w 353"/>
                <a:gd name="T27" fmla="*/ 130 h 214"/>
                <a:gd name="T28" fmla="*/ 325 w 353"/>
                <a:gd name="T29" fmla="*/ 115 h 214"/>
                <a:gd name="T30" fmla="*/ 325 w 353"/>
                <a:gd name="T31" fmla="*/ 41 h 214"/>
                <a:gd name="T32" fmla="*/ 0 w 353"/>
                <a:gd name="T33" fmla="*/ 41 h 214"/>
                <a:gd name="T34" fmla="*/ 0 w 353"/>
                <a:gd name="T35" fmla="*/ 0 h 214"/>
                <a:gd name="T36" fmla="*/ 49 w 353"/>
                <a:gd name="T37" fmla="*/ 66 h 214"/>
                <a:gd name="T38" fmla="*/ 48 w 353"/>
                <a:gd name="T39" fmla="*/ 180 h 214"/>
                <a:gd name="T40" fmla="*/ 175 w 353"/>
                <a:gd name="T41" fmla="*/ 214 h 214"/>
                <a:gd name="T42" fmla="*/ 299 w 353"/>
                <a:gd name="T43" fmla="*/ 180 h 214"/>
                <a:gd name="T44" fmla="*/ 299 w 353"/>
                <a:gd name="T45" fmla="*/ 66 h 214"/>
                <a:gd name="T46" fmla="*/ 49 w 353"/>
                <a:gd name="T47" fmla="*/ 6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3" h="214">
                  <a:moveTo>
                    <a:pt x="0" y="0"/>
                  </a:moveTo>
                  <a:cubicBezTo>
                    <a:pt x="340" y="0"/>
                    <a:pt x="340" y="0"/>
                    <a:pt x="340" y="0"/>
                  </a:cubicBezTo>
                  <a:cubicBezTo>
                    <a:pt x="340" y="14"/>
                    <a:pt x="340" y="14"/>
                    <a:pt x="340" y="14"/>
                  </a:cubicBezTo>
                  <a:cubicBezTo>
                    <a:pt x="340" y="41"/>
                    <a:pt x="340" y="41"/>
                    <a:pt x="340" y="41"/>
                  </a:cubicBezTo>
                  <a:cubicBezTo>
                    <a:pt x="340" y="115"/>
                    <a:pt x="340" y="115"/>
                    <a:pt x="340" y="115"/>
                  </a:cubicBezTo>
                  <a:cubicBezTo>
                    <a:pt x="345" y="118"/>
                    <a:pt x="349" y="123"/>
                    <a:pt x="349" y="130"/>
                  </a:cubicBezTo>
                  <a:cubicBezTo>
                    <a:pt x="349" y="135"/>
                    <a:pt x="347" y="139"/>
                    <a:pt x="344" y="142"/>
                  </a:cubicBezTo>
                  <a:cubicBezTo>
                    <a:pt x="353" y="198"/>
                    <a:pt x="353" y="198"/>
                    <a:pt x="353" y="198"/>
                  </a:cubicBezTo>
                  <a:cubicBezTo>
                    <a:pt x="329" y="198"/>
                    <a:pt x="329" y="198"/>
                    <a:pt x="329" y="198"/>
                  </a:cubicBezTo>
                  <a:cubicBezTo>
                    <a:pt x="325" y="177"/>
                    <a:pt x="325" y="177"/>
                    <a:pt x="325" y="177"/>
                  </a:cubicBezTo>
                  <a:cubicBezTo>
                    <a:pt x="319" y="198"/>
                    <a:pt x="319" y="198"/>
                    <a:pt x="319" y="198"/>
                  </a:cubicBezTo>
                  <a:cubicBezTo>
                    <a:pt x="313" y="198"/>
                    <a:pt x="313" y="198"/>
                    <a:pt x="313" y="198"/>
                  </a:cubicBezTo>
                  <a:cubicBezTo>
                    <a:pt x="321" y="142"/>
                    <a:pt x="321" y="142"/>
                    <a:pt x="321" y="142"/>
                  </a:cubicBezTo>
                  <a:cubicBezTo>
                    <a:pt x="318" y="139"/>
                    <a:pt x="316" y="135"/>
                    <a:pt x="316" y="130"/>
                  </a:cubicBezTo>
                  <a:cubicBezTo>
                    <a:pt x="316" y="123"/>
                    <a:pt x="320" y="118"/>
                    <a:pt x="325" y="115"/>
                  </a:cubicBezTo>
                  <a:cubicBezTo>
                    <a:pt x="325" y="41"/>
                    <a:pt x="325" y="41"/>
                    <a:pt x="325" y="41"/>
                  </a:cubicBezTo>
                  <a:cubicBezTo>
                    <a:pt x="0" y="41"/>
                    <a:pt x="0" y="41"/>
                    <a:pt x="0" y="41"/>
                  </a:cubicBezTo>
                  <a:cubicBezTo>
                    <a:pt x="0" y="0"/>
                    <a:pt x="0" y="0"/>
                    <a:pt x="0" y="0"/>
                  </a:cubicBezTo>
                  <a:close/>
                  <a:moveTo>
                    <a:pt x="49" y="66"/>
                  </a:moveTo>
                  <a:cubicBezTo>
                    <a:pt x="48" y="180"/>
                    <a:pt x="48" y="180"/>
                    <a:pt x="48" y="180"/>
                  </a:cubicBezTo>
                  <a:cubicBezTo>
                    <a:pt x="98" y="179"/>
                    <a:pt x="138" y="194"/>
                    <a:pt x="175" y="214"/>
                  </a:cubicBezTo>
                  <a:cubicBezTo>
                    <a:pt x="206" y="191"/>
                    <a:pt x="246" y="178"/>
                    <a:pt x="299" y="180"/>
                  </a:cubicBezTo>
                  <a:cubicBezTo>
                    <a:pt x="299" y="142"/>
                    <a:pt x="299" y="104"/>
                    <a:pt x="299" y="66"/>
                  </a:cubicBezTo>
                  <a:lnTo>
                    <a:pt x="49" y="6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3" name="文本占位符 2"/>
          <p:cNvSpPr>
            <a:spLocks noGrp="1"/>
          </p:cNvSpPr>
          <p:nvPr>
            <p:ph type="body" sz="quarter" idx="10" hasCustomPrompt="1"/>
          </p:nvPr>
        </p:nvSpPr>
        <p:spPr>
          <a:xfrm>
            <a:off x="689712" y="657333"/>
            <a:ext cx="8656269" cy="441325"/>
          </a:xfrm>
          <a:prstGeom prst="rect">
            <a:avLst/>
          </a:prstGeom>
        </p:spPr>
        <p:txBody>
          <a:bodyPr/>
          <a:lstStyle>
            <a:lvl1pPr marL="0" indent="0">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sp>
        <p:nvSpPr>
          <p:cNvPr id="73" name="文本占位符 2"/>
          <p:cNvSpPr>
            <a:spLocks noGrp="1"/>
          </p:cNvSpPr>
          <p:nvPr>
            <p:ph type="body" sz="quarter" idx="11" hasCustomPrompt="1"/>
          </p:nvPr>
        </p:nvSpPr>
        <p:spPr>
          <a:xfrm>
            <a:off x="689712" y="1203433"/>
            <a:ext cx="8656269" cy="441325"/>
          </a:xfrm>
          <a:prstGeom prst="rect">
            <a:avLst/>
          </a:prstGeom>
        </p:spPr>
        <p:txBody>
          <a:bodyPr/>
          <a:lstStyle>
            <a:lvl1pPr marL="0" indent="0">
              <a:buNone/>
              <a:defRPr sz="2400" b="0">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grpSp>
        <p:nvGrpSpPr>
          <p:cNvPr id="74" name="组合 73"/>
          <p:cNvGrpSpPr/>
          <p:nvPr userDrawn="1"/>
        </p:nvGrpSpPr>
        <p:grpSpPr>
          <a:xfrm>
            <a:off x="11240170" y="330679"/>
            <a:ext cx="375782" cy="381044"/>
            <a:chOff x="2571750" y="2347913"/>
            <a:chExt cx="2154238" cy="2184400"/>
          </a:xfrm>
          <a:solidFill>
            <a:srgbClr val="9C0C15"/>
          </a:solidFill>
        </p:grpSpPr>
        <p:sp>
          <p:nvSpPr>
            <p:cNvPr id="75"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2024/12/24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2024/12/24</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2024/12/24</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2024/12/24</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2024/12/24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cxnSp>
        <p:nvCxnSpPr>
          <p:cNvPr id="3" name="直接连接符 2"/>
          <p:cNvCxnSpPr/>
          <p:nvPr userDrawn="1"/>
        </p:nvCxnSpPr>
        <p:spPr>
          <a:xfrm>
            <a:off x="-624114" y="4905830"/>
            <a:ext cx="139482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图片 46"/>
          <p:cNvPicPr>
            <a:picLocks noChangeAspect="1"/>
          </p:cNvPicPr>
          <p:nvPr userDrawn="1"/>
        </p:nvPicPr>
        <p:blipFill rotWithShape="1">
          <a:blip r:embed="rId2" cstate="print">
            <a:extLst>
              <a:ext uri="{28A0092B-C50C-407E-A947-70E740481C1C}">
                <a14:useLocalDpi xmlns:a14="http://schemas.microsoft.com/office/drawing/2010/main" val="0"/>
              </a:ext>
            </a:extLst>
          </a:blip>
          <a:srcRect l="1474" t="33462" r="1274" b="30750"/>
          <a:stretch>
            <a:fillRect/>
          </a:stretch>
        </p:blipFill>
        <p:spPr>
          <a:xfrm>
            <a:off x="0" y="1847850"/>
            <a:ext cx="12192000" cy="2990850"/>
          </a:xfrm>
          <a:prstGeom prst="rect">
            <a:avLst/>
          </a:prstGeom>
        </p:spPr>
      </p:pic>
      <p:pic>
        <p:nvPicPr>
          <p:cNvPr id="48" name="图片 47"/>
          <p:cNvPicPr>
            <a:picLocks noChangeAspect="1"/>
          </p:cNvPicPr>
          <p:nvPr userDrawn="1"/>
        </p:nvPicPr>
        <p:blipFill rotWithShape="1">
          <a:blip r:embed="rId3" cstate="print">
            <a:extLst>
              <a:ext uri="{28A0092B-C50C-407E-A947-70E740481C1C}">
                <a14:useLocalDpi xmlns:a14="http://schemas.microsoft.com/office/drawing/2010/main" val="0"/>
              </a:ext>
            </a:extLst>
          </a:blip>
          <a:srcRect t="46086" b="17049"/>
          <a:stretch>
            <a:fillRect/>
          </a:stretch>
        </p:blipFill>
        <p:spPr>
          <a:xfrm>
            <a:off x="0" y="1878540"/>
            <a:ext cx="12192000" cy="2997201"/>
          </a:xfrm>
          <a:prstGeom prst="rect">
            <a:avLst/>
          </a:prstGeom>
        </p:spPr>
      </p:pic>
      <p:sp>
        <p:nvSpPr>
          <p:cNvPr id="49" name="矩形 48"/>
          <p:cNvSpPr/>
          <p:nvPr userDrawn="1"/>
        </p:nvSpPr>
        <p:spPr>
          <a:xfrm>
            <a:off x="0" y="1829470"/>
            <a:ext cx="12192000" cy="3046271"/>
          </a:xfrm>
          <a:prstGeom prst="rect">
            <a:avLst/>
          </a:prstGeom>
          <a:solidFill>
            <a:schemeClr val="tx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占位符 50"/>
          <p:cNvSpPr>
            <a:spLocks noGrp="1"/>
          </p:cNvSpPr>
          <p:nvPr>
            <p:ph type="body" sz="quarter" idx="10" hasCustomPrompt="1"/>
          </p:nvPr>
        </p:nvSpPr>
        <p:spPr>
          <a:xfrm>
            <a:off x="-10706" y="2689225"/>
            <a:ext cx="12202706" cy="1181100"/>
          </a:xfrm>
          <a:prstGeom prst="rect">
            <a:avLst/>
          </a:prstGeom>
        </p:spPr>
        <p:txBody>
          <a:bodyPr/>
          <a:lstStyle>
            <a:lvl1pPr marL="0" indent="0" algn="ctr">
              <a:buNone/>
              <a:defRPr sz="8000" b="1">
                <a:solidFill>
                  <a:schemeClr val="bg1"/>
                </a:solidFill>
                <a:latin typeface="微软雅黑" panose="020B0503020204020204" pitchFamily="34" charset="-122"/>
                <a:ea typeface="微软雅黑" panose="020B0503020204020204" pitchFamily="34" charset="-122"/>
              </a:defRPr>
            </a:lvl1pPr>
            <a:lvl2pPr>
              <a:defRPr sz="4400" b="1">
                <a:solidFill>
                  <a:schemeClr val="bg1"/>
                </a:solidFill>
                <a:latin typeface="微软雅黑" panose="020B0503020204020204" pitchFamily="34" charset="-122"/>
                <a:ea typeface="微软雅黑" panose="020B0503020204020204" pitchFamily="34" charset="-122"/>
              </a:defRPr>
            </a:lvl2pPr>
            <a:lvl3pPr>
              <a:defRPr sz="4000" b="1">
                <a:solidFill>
                  <a:schemeClr val="bg1"/>
                </a:solidFill>
                <a:latin typeface="微软雅黑" panose="020B0503020204020204" pitchFamily="34" charset="-122"/>
                <a:ea typeface="微软雅黑" panose="020B0503020204020204" pitchFamily="34" charset="-122"/>
              </a:defRPr>
            </a:lvl3pPr>
            <a:lvl4pPr>
              <a:defRPr sz="3600" b="1">
                <a:solidFill>
                  <a:schemeClr val="bg1"/>
                </a:solidFill>
                <a:latin typeface="微软雅黑" panose="020B0503020204020204" pitchFamily="34" charset="-122"/>
                <a:ea typeface="微软雅黑" panose="020B0503020204020204" pitchFamily="34" charset="-122"/>
              </a:defRPr>
            </a:lvl4pPr>
            <a:lvl5pPr>
              <a:defRPr sz="3600" b="1">
                <a:solidFill>
                  <a:schemeClr val="bg1"/>
                </a:solidFill>
                <a:latin typeface="微软雅黑" panose="020B0503020204020204" pitchFamily="34" charset="-122"/>
                <a:ea typeface="微软雅黑" panose="020B0503020204020204" pitchFamily="34" charset="-122"/>
              </a:defRPr>
            </a:lvl5pPr>
          </a:lstStyle>
          <a:p>
            <a:pPr lvl="0"/>
            <a:r>
              <a:rPr lang="zh-CN" altLang="en-US" dirty="0"/>
              <a:t>这里输入章节标题</a:t>
            </a:r>
          </a:p>
        </p:txBody>
      </p:sp>
      <p:sp>
        <p:nvSpPr>
          <p:cNvPr id="112" name="文本框 111"/>
          <p:cNvSpPr txBox="1"/>
          <p:nvPr userDrawn="1"/>
        </p:nvSpPr>
        <p:spPr>
          <a:xfrm>
            <a:off x="10936013" y="440142"/>
            <a:ext cx="750526" cy="369332"/>
          </a:xfrm>
          <a:prstGeom prst="rect">
            <a:avLst/>
          </a:prstGeom>
          <a:noFill/>
        </p:spPr>
        <p:txBody>
          <a:bodyPr wrap="none" rtlCol="0">
            <a:spAutoFit/>
          </a:bodyPr>
          <a:lstStyle/>
          <a:p>
            <a:r>
              <a:rPr lang="en-US" altLang="zh-CN" sz="1800" b="1" dirty="0"/>
              <a:t>AEAP</a:t>
            </a:r>
            <a:endParaRPr lang="zh-CN" altLang="en-US" sz="1800" b="1" dirty="0"/>
          </a:p>
        </p:txBody>
      </p:sp>
      <p:grpSp>
        <p:nvGrpSpPr>
          <p:cNvPr id="113" name="组合 112"/>
          <p:cNvGrpSpPr/>
          <p:nvPr userDrawn="1"/>
        </p:nvGrpSpPr>
        <p:grpSpPr>
          <a:xfrm>
            <a:off x="10560231" y="428430"/>
            <a:ext cx="375782" cy="381044"/>
            <a:chOff x="2571750" y="2347913"/>
            <a:chExt cx="2154238" cy="2184400"/>
          </a:xfrm>
          <a:solidFill>
            <a:srgbClr val="9C0C15"/>
          </a:solidFill>
        </p:grpSpPr>
        <p:sp>
          <p:nvSpPr>
            <p:cNvPr id="114"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2024/12/24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2024/12/24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2024/12/24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4" name="组合 73"/>
          <p:cNvGrpSpPr/>
          <p:nvPr userDrawn="1"/>
        </p:nvGrpSpPr>
        <p:grpSpPr>
          <a:xfrm>
            <a:off x="10220325" y="520240"/>
            <a:ext cx="375782" cy="381044"/>
            <a:chOff x="2571750" y="2347913"/>
            <a:chExt cx="2154238" cy="2184400"/>
          </a:xfrm>
          <a:solidFill>
            <a:srgbClr val="9C0C15"/>
          </a:solidFill>
        </p:grpSpPr>
        <p:sp>
          <p:nvSpPr>
            <p:cNvPr id="10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userDrawn="1"/>
        </p:nvSpPr>
        <p:spPr>
          <a:xfrm>
            <a:off x="10616045" y="518973"/>
            <a:ext cx="750526" cy="369332"/>
          </a:xfrm>
          <a:prstGeom prst="rect">
            <a:avLst/>
          </a:prstGeom>
          <a:noFill/>
        </p:spPr>
        <p:txBody>
          <a:bodyPr wrap="none" rtlCol="0">
            <a:spAutoFit/>
          </a:bodyPr>
          <a:lstStyle/>
          <a:p>
            <a:r>
              <a:rPr lang="en-US" altLang="zh-CN" sz="1800" b="1" dirty="0"/>
              <a:t>AEAP</a:t>
            </a:r>
            <a:endParaRPr lang="zh-CN" altLang="en-US" sz="1800" b="1"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4" name="组合 73"/>
          <p:cNvGrpSpPr/>
          <p:nvPr userDrawn="1"/>
        </p:nvGrpSpPr>
        <p:grpSpPr>
          <a:xfrm>
            <a:off x="10220325" y="512763"/>
            <a:ext cx="1239777" cy="388521"/>
            <a:chOff x="2571750" y="2305050"/>
            <a:chExt cx="7107238" cy="2227263"/>
          </a:xfrm>
          <a:solidFill>
            <a:srgbClr val="9C0C15"/>
          </a:solidFill>
        </p:grpSpPr>
        <p:sp>
          <p:nvSpPr>
            <p:cNvPr id="75"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4" name="矩形 63"/>
          <p:cNvSpPr/>
          <p:nvPr userDrawn="1"/>
        </p:nvSpPr>
        <p:spPr>
          <a:xfrm>
            <a:off x="482600" y="1638109"/>
            <a:ext cx="7366000" cy="38891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7F7F7F"/>
              </a:solidFill>
              <a:effectLst/>
              <a:uLnTx/>
              <a:uFillTx/>
              <a:latin typeface="等线" panose="02010600030101010101" charset="-122"/>
              <a:ea typeface="等线" panose="02010600030101010101" charset="-122"/>
              <a:cs typeface="+mn-cs"/>
            </a:endParaRPr>
          </a:p>
        </p:txBody>
      </p:sp>
      <p:sp>
        <p:nvSpPr>
          <p:cNvPr id="71" name="图片占位符 70"/>
          <p:cNvSpPr>
            <a:spLocks noGrp="1"/>
          </p:cNvSpPr>
          <p:nvPr>
            <p:ph type="pic" sz="quarter" idx="10"/>
          </p:nvPr>
        </p:nvSpPr>
        <p:spPr>
          <a:xfrm>
            <a:off x="7848600" y="1637847"/>
            <a:ext cx="3733800" cy="3889170"/>
          </a:xfrm>
          <a:custGeom>
            <a:avLst/>
            <a:gdLst>
              <a:gd name="connsiteX0" fmla="*/ 0 w 3733800"/>
              <a:gd name="connsiteY0" fmla="*/ 0 h 3889170"/>
              <a:gd name="connsiteX1" fmla="*/ 3733800 w 3733800"/>
              <a:gd name="connsiteY1" fmla="*/ 0 h 3889170"/>
              <a:gd name="connsiteX2" fmla="*/ 3733800 w 3733800"/>
              <a:gd name="connsiteY2" fmla="*/ 3889170 h 3889170"/>
              <a:gd name="connsiteX3" fmla="*/ 0 w 3733800"/>
              <a:gd name="connsiteY3" fmla="*/ 3889170 h 3889170"/>
            </a:gdLst>
            <a:ahLst/>
            <a:cxnLst>
              <a:cxn ang="0">
                <a:pos x="connsiteX0" y="connsiteY0"/>
              </a:cxn>
              <a:cxn ang="0">
                <a:pos x="connsiteX1" y="connsiteY1"/>
              </a:cxn>
              <a:cxn ang="0">
                <a:pos x="connsiteX2" y="connsiteY2"/>
              </a:cxn>
              <a:cxn ang="0">
                <a:pos x="connsiteX3" y="connsiteY3"/>
              </a:cxn>
            </a:cxnLst>
            <a:rect l="l" t="t" r="r" b="b"/>
            <a:pathLst>
              <a:path w="3733800" h="3889170">
                <a:moveTo>
                  <a:pt x="0" y="0"/>
                </a:moveTo>
                <a:lnTo>
                  <a:pt x="3733800" y="0"/>
                </a:lnTo>
                <a:lnTo>
                  <a:pt x="3733800" y="3889170"/>
                </a:lnTo>
                <a:lnTo>
                  <a:pt x="0" y="3889170"/>
                </a:lnTo>
                <a:close/>
              </a:path>
            </a:pathLst>
          </a:custGeom>
        </p:spPr>
        <p:txBody>
          <a:bodyPr wrap="square">
            <a:noAutofit/>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文本占位符 2"/>
          <p:cNvSpPr>
            <a:spLocks noGrp="1"/>
          </p:cNvSpPr>
          <p:nvPr>
            <p:ph type="body" sz="quarter" idx="10" hasCustomPrompt="1"/>
          </p:nvPr>
        </p:nvSpPr>
        <p:spPr>
          <a:xfrm>
            <a:off x="1" y="659999"/>
            <a:ext cx="12192000" cy="441325"/>
          </a:xfrm>
          <a:prstGeom prst="rect">
            <a:avLst/>
          </a:prstGeom>
        </p:spPr>
        <p:txBody>
          <a:bodyPr/>
          <a:lstStyle>
            <a:lvl1pPr marL="0" indent="0" algn="ctr">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cxnSp>
        <p:nvCxnSpPr>
          <p:cNvPr id="3" name="直接连接符 2"/>
          <p:cNvCxnSpPr/>
          <p:nvPr userDrawn="1"/>
        </p:nvCxnSpPr>
        <p:spPr>
          <a:xfrm>
            <a:off x="5530850" y="1233817"/>
            <a:ext cx="11303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userDrawn="1"/>
        </p:nvGrpSpPr>
        <p:grpSpPr>
          <a:xfrm>
            <a:off x="11320342" y="336984"/>
            <a:ext cx="375782" cy="381044"/>
            <a:chOff x="2571750" y="2347913"/>
            <a:chExt cx="2154238" cy="2184400"/>
          </a:xfrm>
          <a:solidFill>
            <a:srgbClr val="9C0C15"/>
          </a:solidFill>
        </p:grpSpPr>
        <p:sp>
          <p:nvSpPr>
            <p:cNvPr id="68"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69" name="矩形 68"/>
          <p:cNvSpPr/>
          <p:nvPr userDrawn="1"/>
        </p:nvSpPr>
        <p:spPr>
          <a:xfrm>
            <a:off x="0" y="6667501"/>
            <a:ext cx="12192000" cy="19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userDrawn="1"/>
        </p:nvCxnSpPr>
        <p:spPr>
          <a:xfrm>
            <a:off x="-825500" y="6629400"/>
            <a:ext cx="13385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文本框 63"/>
          <p:cNvSpPr txBox="1"/>
          <p:nvPr userDrawn="1"/>
        </p:nvSpPr>
        <p:spPr>
          <a:xfrm>
            <a:off x="10936013" y="440142"/>
            <a:ext cx="750526" cy="369332"/>
          </a:xfrm>
          <a:prstGeom prst="rect">
            <a:avLst/>
          </a:prstGeom>
          <a:noFill/>
        </p:spPr>
        <p:txBody>
          <a:bodyPr wrap="none" rtlCol="0">
            <a:spAutoFit/>
          </a:bodyPr>
          <a:lstStyle/>
          <a:p>
            <a:r>
              <a:rPr lang="en-US" altLang="zh-CN" sz="1800" b="1" dirty="0"/>
              <a:t>AEAP</a:t>
            </a:r>
            <a:endParaRPr lang="zh-CN" altLang="en-US" sz="1800" b="1" dirty="0"/>
          </a:p>
        </p:txBody>
      </p:sp>
      <p:grpSp>
        <p:nvGrpSpPr>
          <p:cNvPr id="65" name="组合 64"/>
          <p:cNvGrpSpPr/>
          <p:nvPr userDrawn="1"/>
        </p:nvGrpSpPr>
        <p:grpSpPr>
          <a:xfrm>
            <a:off x="10560231" y="428430"/>
            <a:ext cx="375782" cy="381044"/>
            <a:chOff x="2571750" y="2347913"/>
            <a:chExt cx="2154238" cy="2184400"/>
          </a:xfrm>
          <a:solidFill>
            <a:srgbClr val="9C0C15"/>
          </a:solidFill>
        </p:grpSpPr>
        <p:sp>
          <p:nvSpPr>
            <p:cNvPr id="66"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69" name="矩形 68"/>
          <p:cNvSpPr/>
          <p:nvPr userDrawn="1"/>
        </p:nvSpPr>
        <p:spPr>
          <a:xfrm>
            <a:off x="0" y="6604001"/>
            <a:ext cx="12192000"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userDrawn="1"/>
        </p:nvGrpSpPr>
        <p:grpSpPr>
          <a:xfrm>
            <a:off x="242426" y="663990"/>
            <a:ext cx="434926" cy="434926"/>
            <a:chOff x="226124" y="563587"/>
            <a:chExt cx="434926" cy="434926"/>
          </a:xfrm>
        </p:grpSpPr>
        <p:sp>
          <p:nvSpPr>
            <p:cNvPr id="71" name="椭圆 70"/>
            <p:cNvSpPr/>
            <p:nvPr/>
          </p:nvSpPr>
          <p:spPr bwMode="auto">
            <a:xfrm>
              <a:off x="226124" y="563587"/>
              <a:ext cx="434926" cy="434926"/>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72" name="Freeform 5"/>
            <p:cNvSpPr>
              <a:spLocks noEditPoints="1"/>
            </p:cNvSpPr>
            <p:nvPr userDrawn="1"/>
          </p:nvSpPr>
          <p:spPr bwMode="auto">
            <a:xfrm>
              <a:off x="285312" y="713677"/>
              <a:ext cx="316550" cy="192863"/>
            </a:xfrm>
            <a:custGeom>
              <a:avLst/>
              <a:gdLst>
                <a:gd name="T0" fmla="*/ 0 w 353"/>
                <a:gd name="T1" fmla="*/ 0 h 214"/>
                <a:gd name="T2" fmla="*/ 340 w 353"/>
                <a:gd name="T3" fmla="*/ 0 h 214"/>
                <a:gd name="T4" fmla="*/ 340 w 353"/>
                <a:gd name="T5" fmla="*/ 14 h 214"/>
                <a:gd name="T6" fmla="*/ 340 w 353"/>
                <a:gd name="T7" fmla="*/ 41 h 214"/>
                <a:gd name="T8" fmla="*/ 340 w 353"/>
                <a:gd name="T9" fmla="*/ 115 h 214"/>
                <a:gd name="T10" fmla="*/ 349 w 353"/>
                <a:gd name="T11" fmla="*/ 130 h 214"/>
                <a:gd name="T12" fmla="*/ 344 w 353"/>
                <a:gd name="T13" fmla="*/ 142 h 214"/>
                <a:gd name="T14" fmla="*/ 353 w 353"/>
                <a:gd name="T15" fmla="*/ 198 h 214"/>
                <a:gd name="T16" fmla="*/ 329 w 353"/>
                <a:gd name="T17" fmla="*/ 198 h 214"/>
                <a:gd name="T18" fmla="*/ 325 w 353"/>
                <a:gd name="T19" fmla="*/ 177 h 214"/>
                <a:gd name="T20" fmla="*/ 319 w 353"/>
                <a:gd name="T21" fmla="*/ 198 h 214"/>
                <a:gd name="T22" fmla="*/ 313 w 353"/>
                <a:gd name="T23" fmla="*/ 198 h 214"/>
                <a:gd name="T24" fmla="*/ 321 w 353"/>
                <a:gd name="T25" fmla="*/ 142 h 214"/>
                <a:gd name="T26" fmla="*/ 316 w 353"/>
                <a:gd name="T27" fmla="*/ 130 h 214"/>
                <a:gd name="T28" fmla="*/ 325 w 353"/>
                <a:gd name="T29" fmla="*/ 115 h 214"/>
                <a:gd name="T30" fmla="*/ 325 w 353"/>
                <a:gd name="T31" fmla="*/ 41 h 214"/>
                <a:gd name="T32" fmla="*/ 0 w 353"/>
                <a:gd name="T33" fmla="*/ 41 h 214"/>
                <a:gd name="T34" fmla="*/ 0 w 353"/>
                <a:gd name="T35" fmla="*/ 0 h 214"/>
                <a:gd name="T36" fmla="*/ 49 w 353"/>
                <a:gd name="T37" fmla="*/ 66 h 214"/>
                <a:gd name="T38" fmla="*/ 48 w 353"/>
                <a:gd name="T39" fmla="*/ 180 h 214"/>
                <a:gd name="T40" fmla="*/ 175 w 353"/>
                <a:gd name="T41" fmla="*/ 214 h 214"/>
                <a:gd name="T42" fmla="*/ 299 w 353"/>
                <a:gd name="T43" fmla="*/ 180 h 214"/>
                <a:gd name="T44" fmla="*/ 299 w 353"/>
                <a:gd name="T45" fmla="*/ 66 h 214"/>
                <a:gd name="T46" fmla="*/ 49 w 353"/>
                <a:gd name="T47" fmla="*/ 6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3" h="214">
                  <a:moveTo>
                    <a:pt x="0" y="0"/>
                  </a:moveTo>
                  <a:cubicBezTo>
                    <a:pt x="340" y="0"/>
                    <a:pt x="340" y="0"/>
                    <a:pt x="340" y="0"/>
                  </a:cubicBezTo>
                  <a:cubicBezTo>
                    <a:pt x="340" y="14"/>
                    <a:pt x="340" y="14"/>
                    <a:pt x="340" y="14"/>
                  </a:cubicBezTo>
                  <a:cubicBezTo>
                    <a:pt x="340" y="41"/>
                    <a:pt x="340" y="41"/>
                    <a:pt x="340" y="41"/>
                  </a:cubicBezTo>
                  <a:cubicBezTo>
                    <a:pt x="340" y="115"/>
                    <a:pt x="340" y="115"/>
                    <a:pt x="340" y="115"/>
                  </a:cubicBezTo>
                  <a:cubicBezTo>
                    <a:pt x="345" y="118"/>
                    <a:pt x="349" y="123"/>
                    <a:pt x="349" y="130"/>
                  </a:cubicBezTo>
                  <a:cubicBezTo>
                    <a:pt x="349" y="135"/>
                    <a:pt x="347" y="139"/>
                    <a:pt x="344" y="142"/>
                  </a:cubicBezTo>
                  <a:cubicBezTo>
                    <a:pt x="353" y="198"/>
                    <a:pt x="353" y="198"/>
                    <a:pt x="353" y="198"/>
                  </a:cubicBezTo>
                  <a:cubicBezTo>
                    <a:pt x="329" y="198"/>
                    <a:pt x="329" y="198"/>
                    <a:pt x="329" y="198"/>
                  </a:cubicBezTo>
                  <a:cubicBezTo>
                    <a:pt x="325" y="177"/>
                    <a:pt x="325" y="177"/>
                    <a:pt x="325" y="177"/>
                  </a:cubicBezTo>
                  <a:cubicBezTo>
                    <a:pt x="319" y="198"/>
                    <a:pt x="319" y="198"/>
                    <a:pt x="319" y="198"/>
                  </a:cubicBezTo>
                  <a:cubicBezTo>
                    <a:pt x="313" y="198"/>
                    <a:pt x="313" y="198"/>
                    <a:pt x="313" y="198"/>
                  </a:cubicBezTo>
                  <a:cubicBezTo>
                    <a:pt x="321" y="142"/>
                    <a:pt x="321" y="142"/>
                    <a:pt x="321" y="142"/>
                  </a:cubicBezTo>
                  <a:cubicBezTo>
                    <a:pt x="318" y="139"/>
                    <a:pt x="316" y="135"/>
                    <a:pt x="316" y="130"/>
                  </a:cubicBezTo>
                  <a:cubicBezTo>
                    <a:pt x="316" y="123"/>
                    <a:pt x="320" y="118"/>
                    <a:pt x="325" y="115"/>
                  </a:cubicBezTo>
                  <a:cubicBezTo>
                    <a:pt x="325" y="41"/>
                    <a:pt x="325" y="41"/>
                    <a:pt x="325" y="41"/>
                  </a:cubicBezTo>
                  <a:cubicBezTo>
                    <a:pt x="0" y="41"/>
                    <a:pt x="0" y="41"/>
                    <a:pt x="0" y="41"/>
                  </a:cubicBezTo>
                  <a:cubicBezTo>
                    <a:pt x="0" y="0"/>
                    <a:pt x="0" y="0"/>
                    <a:pt x="0" y="0"/>
                  </a:cubicBezTo>
                  <a:close/>
                  <a:moveTo>
                    <a:pt x="49" y="66"/>
                  </a:moveTo>
                  <a:cubicBezTo>
                    <a:pt x="48" y="180"/>
                    <a:pt x="48" y="180"/>
                    <a:pt x="48" y="180"/>
                  </a:cubicBezTo>
                  <a:cubicBezTo>
                    <a:pt x="98" y="179"/>
                    <a:pt x="138" y="194"/>
                    <a:pt x="175" y="214"/>
                  </a:cubicBezTo>
                  <a:cubicBezTo>
                    <a:pt x="206" y="191"/>
                    <a:pt x="246" y="178"/>
                    <a:pt x="299" y="180"/>
                  </a:cubicBezTo>
                  <a:cubicBezTo>
                    <a:pt x="299" y="142"/>
                    <a:pt x="299" y="104"/>
                    <a:pt x="299" y="66"/>
                  </a:cubicBezTo>
                  <a:lnTo>
                    <a:pt x="49" y="6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3" name="文本占位符 2"/>
          <p:cNvSpPr>
            <a:spLocks noGrp="1"/>
          </p:cNvSpPr>
          <p:nvPr>
            <p:ph type="body" sz="quarter" idx="10" hasCustomPrompt="1"/>
          </p:nvPr>
        </p:nvSpPr>
        <p:spPr>
          <a:xfrm>
            <a:off x="689712" y="657333"/>
            <a:ext cx="8656269" cy="441325"/>
          </a:xfrm>
          <a:prstGeom prst="rect">
            <a:avLst/>
          </a:prstGeom>
        </p:spPr>
        <p:txBody>
          <a:bodyPr/>
          <a:lstStyle>
            <a:lvl1pPr marL="0" indent="0">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sp>
        <p:nvSpPr>
          <p:cNvPr id="73" name="文本占位符 2"/>
          <p:cNvSpPr>
            <a:spLocks noGrp="1"/>
          </p:cNvSpPr>
          <p:nvPr>
            <p:ph type="body" sz="quarter" idx="11" hasCustomPrompt="1"/>
          </p:nvPr>
        </p:nvSpPr>
        <p:spPr>
          <a:xfrm>
            <a:off x="689712" y="1203433"/>
            <a:ext cx="8656269" cy="441325"/>
          </a:xfrm>
          <a:prstGeom prst="rect">
            <a:avLst/>
          </a:prstGeom>
        </p:spPr>
        <p:txBody>
          <a:bodyPr/>
          <a:lstStyle>
            <a:lvl1pPr marL="0" indent="0">
              <a:buNone/>
              <a:defRPr sz="2400" b="0">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grpSp>
        <p:nvGrpSpPr>
          <p:cNvPr id="74" name="组合 73"/>
          <p:cNvGrpSpPr/>
          <p:nvPr userDrawn="1"/>
        </p:nvGrpSpPr>
        <p:grpSpPr>
          <a:xfrm>
            <a:off x="11240170" y="330679"/>
            <a:ext cx="375782" cy="381044"/>
            <a:chOff x="2571750" y="2347913"/>
            <a:chExt cx="2154238" cy="2184400"/>
          </a:xfrm>
          <a:solidFill>
            <a:srgbClr val="9C0C15"/>
          </a:solidFill>
        </p:grpSpPr>
        <p:sp>
          <p:nvSpPr>
            <p:cNvPr id="75"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2024/12/24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7485" y="1289685"/>
            <a:ext cx="12030710" cy="2554545"/>
          </a:xfrm>
          <a:prstGeom prst="rect">
            <a:avLst/>
          </a:prstGeom>
          <a:noFill/>
        </p:spPr>
        <p:txBody>
          <a:bodyPr wrap="square" rtlCol="0">
            <a:spAutoFit/>
          </a:bodyPr>
          <a:lstStyle/>
          <a:p>
            <a:pPr algn="ctr"/>
            <a:endParaRPr lang="en-US" altLang="zh-CN" sz="4000" b="1" dirty="0">
              <a:solidFill>
                <a:schemeClr val="bg1"/>
              </a:solidFill>
              <a:latin typeface="微软雅黑" panose="020B0503020204020204" pitchFamily="34" charset="-122"/>
              <a:ea typeface="微软雅黑" panose="020B0503020204020204" pitchFamily="34" charset="-122"/>
            </a:endParaRPr>
          </a:p>
          <a:p>
            <a:pPr algn="r"/>
            <a:endParaRPr lang="en-US" altLang="zh-CN" sz="4000" b="1" dirty="0">
              <a:solidFill>
                <a:schemeClr val="bg1"/>
              </a:solidFill>
              <a:latin typeface="微软雅黑" panose="020B0503020204020204" pitchFamily="34" charset="-122"/>
              <a:ea typeface="微软雅黑" panose="020B0503020204020204" pitchFamily="34" charset="-122"/>
            </a:endParaRPr>
          </a:p>
          <a:p>
            <a:pPr algn="ctr"/>
            <a:r>
              <a:rPr lang="en-US" altLang="zh-CN" sz="4000" b="1" dirty="0">
                <a:solidFill>
                  <a:schemeClr val="bg1"/>
                </a:solidFill>
                <a:latin typeface="微软雅黑" panose="020B0503020204020204" pitchFamily="34" charset="-122"/>
                <a:ea typeface="微软雅黑" panose="020B0503020204020204" pitchFamily="34" charset="-122"/>
              </a:rPr>
              <a:t>Reading and Translating English Scientific Literature (ESL)</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patents</a:t>
            </a:r>
            <a:endParaRPr lang="zh-CN" altLang="en-US" dirty="0"/>
          </a:p>
        </p:txBody>
      </p:sp>
      <p:sp>
        <p:nvSpPr>
          <p:cNvPr id="3" name="文本占位符 2"/>
          <p:cNvSpPr>
            <a:spLocks noGrp="1"/>
          </p:cNvSpPr>
          <p:nvPr>
            <p:ph type="body" sz="quarter" idx="11"/>
          </p:nvPr>
        </p:nvSpPr>
        <p:spPr/>
        <p:txBody>
          <a:bodyPr/>
          <a:lstStyle/>
          <a:p>
            <a:endParaRPr lang="zh-CN" alt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083" y="1203433"/>
            <a:ext cx="11318306" cy="523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Conference documents</a:t>
            </a:r>
            <a:endParaRPr lang="zh-CN" altLang="en-US" dirty="0"/>
          </a:p>
        </p:txBody>
      </p:sp>
      <p:sp>
        <p:nvSpPr>
          <p:cNvPr id="3" name="文本占位符 2"/>
          <p:cNvSpPr>
            <a:spLocks noGrp="1"/>
          </p:cNvSpPr>
          <p:nvPr>
            <p:ph type="body" sz="quarter" idx="11"/>
          </p:nvPr>
        </p:nvSpPr>
        <p:spPr/>
        <p:txBody>
          <a:bodyPr/>
          <a:lstStyle/>
          <a:p>
            <a:endParaRPr lang="zh-CN" alt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79" y="1061114"/>
            <a:ext cx="10649474" cy="5414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Graduation paper</a:t>
            </a:r>
            <a:endParaRPr lang="zh-CN" altLang="en-US" dirty="0"/>
          </a:p>
        </p:txBody>
      </p:sp>
      <p:sp>
        <p:nvSpPr>
          <p:cNvPr id="3" name="文本占位符 2"/>
          <p:cNvSpPr>
            <a:spLocks noGrp="1"/>
          </p:cNvSpPr>
          <p:nvPr>
            <p:ph type="body" sz="quarter" idx="11"/>
          </p:nvPr>
        </p:nvSpPr>
        <p:spPr/>
        <p:txBody>
          <a:bodyPr/>
          <a:lstStyle/>
          <a:p>
            <a:endParaRPr lang="zh-CN" alt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557" y="1166030"/>
            <a:ext cx="10413243" cy="5268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Product specification</a:t>
            </a:r>
            <a:endParaRPr lang="zh-CN" altLang="en-US" dirty="0"/>
          </a:p>
        </p:txBody>
      </p:sp>
      <p:sp>
        <p:nvSpPr>
          <p:cNvPr id="3" name="文本占位符 2"/>
          <p:cNvSpPr>
            <a:spLocks noGrp="1"/>
          </p:cNvSpPr>
          <p:nvPr>
            <p:ph type="body" sz="quarter" idx="11"/>
          </p:nvPr>
        </p:nvSpPr>
        <p:spPr>
          <a:xfrm>
            <a:off x="-91684" y="932663"/>
            <a:ext cx="8656269" cy="441325"/>
          </a:xfrm>
        </p:spPr>
        <p:txBody>
          <a:bodyPr/>
          <a:lstStyle/>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84" y="1098658"/>
            <a:ext cx="11205530" cy="555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223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standards</a:t>
            </a:r>
            <a:endParaRPr lang="zh-CN" altLang="en-US" dirty="0"/>
          </a:p>
        </p:txBody>
      </p:sp>
      <p:pic>
        <p:nvPicPr>
          <p:cNvPr id="4" name="图片 3"/>
          <p:cNvPicPr>
            <a:picLocks noChangeAspect="1"/>
          </p:cNvPicPr>
          <p:nvPr/>
        </p:nvPicPr>
        <p:blipFill>
          <a:blip r:embed="rId2"/>
          <a:stretch>
            <a:fillRect/>
          </a:stretch>
        </p:blipFill>
        <p:spPr>
          <a:xfrm>
            <a:off x="901900" y="1471961"/>
            <a:ext cx="9588762" cy="4563079"/>
          </a:xfrm>
          <a:prstGeom prst="rect">
            <a:avLst/>
          </a:prstGeom>
        </p:spPr>
      </p:pic>
      <p:sp>
        <p:nvSpPr>
          <p:cNvPr id="3" name="文本占位符 2"/>
          <p:cNvSpPr>
            <a:spLocks noGrp="1"/>
          </p:cNvSpPr>
          <p:nvPr>
            <p:ph type="body" sz="quarter" idx="11"/>
          </p:nvPr>
        </p:nvSpPr>
        <p:spPr/>
        <p:txBody>
          <a:bodyPr/>
          <a:lstStyle/>
          <a:p>
            <a:endParaRPr lang="zh-CN" altLang="en-US" dirty="0"/>
          </a:p>
        </p:txBody>
      </p:sp>
    </p:spTree>
    <p:extLst>
      <p:ext uri="{BB962C8B-B14F-4D97-AF65-F5344CB8AC3E}">
        <p14:creationId xmlns:p14="http://schemas.microsoft.com/office/powerpoint/2010/main" val="423069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89712" y="624082"/>
            <a:ext cx="8656269" cy="441325"/>
          </a:xfrm>
        </p:spPr>
        <p:txBody>
          <a:bodyPr/>
          <a:lstStyle/>
          <a:p>
            <a:r>
              <a:rPr lang="en-US" altLang="zh-CN" dirty="0"/>
              <a:t>Technical report</a:t>
            </a:r>
            <a:endParaRPr lang="zh-CN" altLang="en-US" dirty="0"/>
          </a:p>
        </p:txBody>
      </p:sp>
      <p:pic>
        <p:nvPicPr>
          <p:cNvPr id="4" name="图片 3"/>
          <p:cNvPicPr>
            <a:picLocks noChangeAspect="1"/>
          </p:cNvPicPr>
          <p:nvPr/>
        </p:nvPicPr>
        <p:blipFill>
          <a:blip r:embed="rId2"/>
          <a:stretch>
            <a:fillRect/>
          </a:stretch>
        </p:blipFill>
        <p:spPr>
          <a:xfrm>
            <a:off x="536141" y="1203432"/>
            <a:ext cx="9339379" cy="5213993"/>
          </a:xfrm>
          <a:prstGeom prst="rect">
            <a:avLst/>
          </a:prstGeom>
        </p:spPr>
      </p:pic>
      <p:sp>
        <p:nvSpPr>
          <p:cNvPr id="3" name="文本占位符 2"/>
          <p:cNvSpPr>
            <a:spLocks noGrp="1"/>
          </p:cNvSpPr>
          <p:nvPr>
            <p:ph type="body" sz="quarter" idx="11"/>
          </p:nvPr>
        </p:nvSpPr>
        <p:spPr/>
        <p:txBody>
          <a:bodyPr/>
          <a:lstStyle/>
          <a:p>
            <a:endParaRPr lang="zh-CN" altLang="en-US" dirty="0"/>
          </a:p>
        </p:txBody>
      </p:sp>
    </p:spTree>
    <p:extLst>
      <p:ext uri="{BB962C8B-B14F-4D97-AF65-F5344CB8AC3E}">
        <p14:creationId xmlns:p14="http://schemas.microsoft.com/office/powerpoint/2010/main" val="358707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Science news</a:t>
            </a:r>
            <a:endParaRPr lang="zh-CN" altLang="en-US" dirty="0"/>
          </a:p>
        </p:txBody>
      </p:sp>
      <p:pic>
        <p:nvPicPr>
          <p:cNvPr id="4" name="图片 3"/>
          <p:cNvPicPr>
            <a:picLocks noChangeAspect="1"/>
          </p:cNvPicPr>
          <p:nvPr/>
        </p:nvPicPr>
        <p:blipFill>
          <a:blip r:embed="rId2"/>
          <a:stretch>
            <a:fillRect/>
          </a:stretch>
        </p:blipFill>
        <p:spPr>
          <a:xfrm>
            <a:off x="1346662" y="1203433"/>
            <a:ext cx="8530273" cy="5147492"/>
          </a:xfrm>
          <a:prstGeom prst="rect">
            <a:avLst/>
          </a:prstGeom>
        </p:spPr>
      </p:pic>
      <p:sp>
        <p:nvSpPr>
          <p:cNvPr id="3" name="文本占位符 2"/>
          <p:cNvSpPr>
            <a:spLocks noGrp="1"/>
          </p:cNvSpPr>
          <p:nvPr>
            <p:ph type="body" sz="quarter" idx="11"/>
          </p:nvPr>
        </p:nvSpPr>
        <p:spPr/>
        <p:txBody>
          <a:bodyPr/>
          <a:lstStyle/>
          <a:p>
            <a:endParaRPr lang="zh-CN" altLang="en-US" dirty="0"/>
          </a:p>
        </p:txBody>
      </p:sp>
    </p:spTree>
    <p:extLst>
      <p:ext uri="{BB962C8B-B14F-4D97-AF65-F5344CB8AC3E}">
        <p14:creationId xmlns:p14="http://schemas.microsoft.com/office/powerpoint/2010/main" val="355170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Government publication</a:t>
            </a:r>
            <a:endParaRPr lang="zh-CN" altLang="en-US" dirty="0"/>
          </a:p>
        </p:txBody>
      </p:sp>
      <p:pic>
        <p:nvPicPr>
          <p:cNvPr id="4" name="图片 3"/>
          <p:cNvPicPr>
            <a:picLocks noChangeAspect="1"/>
          </p:cNvPicPr>
          <p:nvPr/>
        </p:nvPicPr>
        <p:blipFill>
          <a:blip r:embed="rId2"/>
          <a:stretch>
            <a:fillRect/>
          </a:stretch>
        </p:blipFill>
        <p:spPr>
          <a:xfrm>
            <a:off x="847899" y="1203433"/>
            <a:ext cx="8312726" cy="5047738"/>
          </a:xfrm>
          <a:prstGeom prst="rect">
            <a:avLst/>
          </a:prstGeom>
        </p:spPr>
      </p:pic>
      <p:sp>
        <p:nvSpPr>
          <p:cNvPr id="3" name="文本占位符 2"/>
          <p:cNvSpPr>
            <a:spLocks noGrp="1"/>
          </p:cNvSpPr>
          <p:nvPr>
            <p:ph type="body" sz="quarter" idx="11"/>
          </p:nvPr>
        </p:nvSpPr>
        <p:spPr/>
        <p:txBody>
          <a:bodyPr/>
          <a:lstStyle/>
          <a:p>
            <a:endParaRPr lang="zh-CN" altLang="en-US" dirty="0"/>
          </a:p>
        </p:txBody>
      </p:sp>
    </p:spTree>
    <p:extLst>
      <p:ext uri="{BB962C8B-B14F-4D97-AF65-F5344CB8AC3E}">
        <p14:creationId xmlns:p14="http://schemas.microsoft.com/office/powerpoint/2010/main" val="161036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877037" y="838308"/>
            <a:ext cx="9606432" cy="441325"/>
          </a:xfrm>
        </p:spPr>
        <p:txBody>
          <a:bodyPr>
            <a:scene3d>
              <a:camera prst="orthographicFront"/>
              <a:lightRig rig="threePt" dir="t"/>
            </a:scene3d>
          </a:bodyPr>
          <a:lstStyle/>
          <a:p>
            <a:pPr>
              <a:lnSpc>
                <a:spcPct val="100000"/>
              </a:lnSpc>
            </a:pPr>
            <a:r>
              <a:rPr lang="en-US" altLang="zh-CN" dirty="0"/>
              <a:t>depth of processing</a:t>
            </a:r>
            <a:endParaRPr lang="en-US" altLang="zh-CN" dirty="0">
              <a:solidFill>
                <a:schemeClr val="tx1"/>
              </a:solidFill>
              <a:effectLst>
                <a:outerShdw blurRad="38100" dist="19050" dir="2700000" algn="tl" rotWithShape="0">
                  <a:schemeClr val="dk1">
                    <a:alpha val="40000"/>
                  </a:schemeClr>
                </a:outerShdw>
              </a:effectLst>
            </a:endParaRPr>
          </a:p>
        </p:txBody>
      </p:sp>
      <p:sp>
        <p:nvSpPr>
          <p:cNvPr id="4" name="文本占位符 3"/>
          <p:cNvSpPr>
            <a:spLocks noGrp="1"/>
          </p:cNvSpPr>
          <p:nvPr>
            <p:ph type="body" sz="quarter" idx="11"/>
          </p:nvPr>
        </p:nvSpPr>
        <p:spPr>
          <a:xfrm>
            <a:off x="689712" y="1216087"/>
            <a:ext cx="10582026" cy="441325"/>
          </a:xfrm>
        </p:spPr>
        <p:txBody>
          <a:bodyPr/>
          <a:lstStyle/>
          <a:p>
            <a:pPr algn="just">
              <a:lnSpc>
                <a:spcPct val="150000"/>
              </a:lnSpc>
            </a:pPr>
            <a:endParaRPr lang="zh-CN" altLang="en-US" sz="2300" dirty="0">
              <a:solidFill>
                <a:schemeClr val="accent1">
                  <a:lumMod val="75000"/>
                </a:schemeClr>
              </a:solidFill>
            </a:endParaRPr>
          </a:p>
        </p:txBody>
      </p:sp>
      <p:graphicFrame>
        <p:nvGraphicFramePr>
          <p:cNvPr id="6" name="图示 5"/>
          <p:cNvGraphicFramePr/>
          <p:nvPr>
            <p:extLst>
              <p:ext uri="{D42A27DB-BD31-4B8C-83A1-F6EECF244321}">
                <p14:modId xmlns:p14="http://schemas.microsoft.com/office/powerpoint/2010/main" val="4072001224"/>
              </p:ext>
            </p:extLst>
          </p:nvPr>
        </p:nvGraphicFramePr>
        <p:xfrm>
          <a:off x="2032000" y="1398486"/>
          <a:ext cx="8128000" cy="4739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89712" y="657333"/>
            <a:ext cx="9606432" cy="441325"/>
          </a:xfrm>
        </p:spPr>
        <p:txBody>
          <a:bodyPr>
            <a:scene3d>
              <a:camera prst="orthographicFront"/>
              <a:lightRig rig="threePt" dir="t"/>
            </a:scene3d>
          </a:bodyPr>
          <a:lstStyle/>
          <a:p>
            <a:pPr>
              <a:lnSpc>
                <a:spcPct val="100000"/>
              </a:lnSpc>
            </a:pPr>
            <a:endParaRPr lang="en-US" altLang="zh-CN" dirty="0">
              <a:solidFill>
                <a:schemeClr val="tx1"/>
              </a:solidFill>
              <a:effectLst>
                <a:outerShdw blurRad="38100" dist="19050" dir="2700000" algn="tl" rotWithShape="0">
                  <a:schemeClr val="dk1">
                    <a:alpha val="40000"/>
                  </a:schemeClr>
                </a:outerShdw>
              </a:effectLst>
            </a:endParaRPr>
          </a:p>
        </p:txBody>
      </p:sp>
      <p:sp>
        <p:nvSpPr>
          <p:cNvPr id="4" name="文本占位符 3"/>
          <p:cNvSpPr>
            <a:spLocks noGrp="1"/>
          </p:cNvSpPr>
          <p:nvPr>
            <p:ph type="body" sz="quarter" idx="11"/>
          </p:nvPr>
        </p:nvSpPr>
        <p:spPr>
          <a:xfrm>
            <a:off x="689610" y="1216025"/>
            <a:ext cx="10151745" cy="4220210"/>
          </a:xfrm>
        </p:spPr>
        <p:txBody>
          <a:bodyPr/>
          <a:lstStyle/>
          <a:p>
            <a:pPr algn="just">
              <a:lnSpc>
                <a:spcPct val="150000"/>
              </a:lnSpc>
              <a:buFont typeface="Arial" panose="020B0604020202020204" pitchFamily="34" charset="0"/>
            </a:pPr>
            <a:r>
              <a:rPr lang="en-US" altLang="zh-CN" sz="2300" b="1" dirty="0">
                <a:solidFill>
                  <a:schemeClr val="tx1"/>
                </a:solidFill>
                <a:effectLst>
                  <a:outerShdw blurRad="38100" dist="19050" dir="2700000" algn="tl" rotWithShape="0">
                    <a:schemeClr val="dk1">
                      <a:alpha val="40000"/>
                    </a:schemeClr>
                  </a:outerShdw>
                </a:effectLst>
              </a:rPr>
              <a:t>Primary Literature </a:t>
            </a:r>
            <a:r>
              <a:rPr lang="en-US" altLang="zh-CN" sz="2300" dirty="0">
                <a:solidFill>
                  <a:schemeClr val="tx1"/>
                </a:solidFill>
                <a:effectLst>
                  <a:outerShdw blurRad="38100" dist="19050" dir="2700000" algn="tl" rotWithShape="0">
                    <a:schemeClr val="dk1">
                      <a:alpha val="40000"/>
                    </a:schemeClr>
                  </a:outerShdw>
                </a:effectLst>
              </a:rPr>
              <a:t>includes the original scientific materials publishing for the first time, such as the research papers, technical reports, patents, conference proceedings, graduation papers. It aims  </a:t>
            </a:r>
          </a:p>
          <a:p>
            <a:pPr marL="342900" indent="-342900" algn="just">
              <a:lnSpc>
                <a:spcPct val="150000"/>
              </a:lnSpc>
              <a:buFont typeface="Arial" panose="020B0604020202020204" pitchFamily="34" charset="0"/>
              <a:buChar char="•"/>
            </a:pPr>
            <a:r>
              <a:rPr lang="en-US" altLang="zh-CN" sz="2300" dirty="0">
                <a:solidFill>
                  <a:schemeClr val="tx1"/>
                </a:solidFill>
                <a:effectLst>
                  <a:outerShdw blurRad="38100" dist="19050" dir="2700000" algn="tl" rotWithShape="0">
                    <a:schemeClr val="dk1">
                      <a:alpha val="40000"/>
                    </a:schemeClr>
                  </a:outerShdw>
                </a:effectLst>
              </a:rPr>
              <a:t>to present new scientific data or ideas</a:t>
            </a:r>
          </a:p>
          <a:p>
            <a:pPr marL="342900" indent="-342900" algn="just">
              <a:lnSpc>
                <a:spcPct val="150000"/>
              </a:lnSpc>
              <a:buFont typeface="Arial" panose="020B0604020202020204" pitchFamily="34" charset="0"/>
              <a:buChar char="•"/>
            </a:pPr>
            <a:r>
              <a:rPr lang="en-US" altLang="zh-CN" sz="2300" dirty="0">
                <a:solidFill>
                  <a:schemeClr val="tx1"/>
                </a:solidFill>
                <a:effectLst>
                  <a:outerShdw blurRad="38100" dist="19050" dir="2700000" algn="tl" rotWithShape="0">
                    <a:schemeClr val="dk1">
                      <a:alpha val="40000"/>
                    </a:schemeClr>
                  </a:outerShdw>
                </a:effectLst>
              </a:rPr>
              <a:t>to present novel scientific research</a:t>
            </a:r>
          </a:p>
          <a:p>
            <a:pPr marL="342900" indent="-342900" algn="just">
              <a:lnSpc>
                <a:spcPct val="150000"/>
              </a:lnSpc>
              <a:buFont typeface="Arial" panose="020B0604020202020204" pitchFamily="34" charset="0"/>
              <a:buChar char="•"/>
            </a:pPr>
            <a:r>
              <a:rPr lang="en-US" altLang="zh-CN" sz="2300" dirty="0">
                <a:solidFill>
                  <a:schemeClr val="tx1"/>
                </a:solidFill>
                <a:effectLst>
                  <a:outerShdw blurRad="38100" dist="19050" dir="2700000" algn="tl" rotWithShape="0">
                    <a:schemeClr val="dk1">
                      <a:alpha val="40000"/>
                    </a:schemeClr>
                  </a:outerShdw>
                </a:effectLst>
              </a:rPr>
              <a:t>to present </a:t>
            </a:r>
            <a:r>
              <a:rPr lang="en-US" altLang="zh-CN" sz="2300" dirty="0">
                <a:effectLst>
                  <a:outerShdw blurRad="38100" dist="19050" dir="2700000" algn="tl" rotWithShape="0">
                    <a:schemeClr val="dk1">
                      <a:alpha val="40000"/>
                    </a:schemeClr>
                  </a:outerShdw>
                </a:effectLst>
              </a:rPr>
              <a:t>perspectives or analyses </a:t>
            </a:r>
            <a:r>
              <a:rPr lang="en-US" altLang="zh-CN" sz="2300" dirty="0">
                <a:solidFill>
                  <a:schemeClr val="tx1"/>
                </a:solidFill>
                <a:effectLst>
                  <a:outerShdw blurRad="38100" dist="19050" dir="2700000" algn="tl" rotWithShape="0">
                    <a:schemeClr val="dk1">
                      <a:alpha val="40000"/>
                    </a:schemeClr>
                  </a:outerShdw>
                </a:effectLst>
              </a:rPr>
              <a:t>literature reviews</a:t>
            </a:r>
          </a:p>
          <a:p>
            <a:pPr marL="342900" indent="-342900" algn="just">
              <a:lnSpc>
                <a:spcPct val="150000"/>
              </a:lnSpc>
              <a:buFont typeface="Arial" panose="020B0604020202020204" pitchFamily="34" charset="0"/>
              <a:buChar char="•"/>
            </a:pPr>
            <a:r>
              <a:rPr lang="en-US" altLang="zh-CN" sz="2300" dirty="0">
                <a:solidFill>
                  <a:schemeClr val="tx1"/>
                </a:solidFill>
                <a:effectLst>
                  <a:outerShdw blurRad="38100" dist="19050" dir="2700000" algn="tl" rotWithShape="0">
                    <a:schemeClr val="dk1">
                      <a:alpha val="40000"/>
                    </a:schemeClr>
                  </a:outerShdw>
                </a:effectLst>
              </a:rPr>
              <a:t>to comment upon the immediate results of research activites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5472496" y="1759396"/>
            <a:ext cx="5565918" cy="501650"/>
            <a:chOff x="5675695" y="2064196"/>
            <a:chExt cx="5565918" cy="501650"/>
          </a:xfrm>
        </p:grpSpPr>
        <p:sp>
          <p:nvSpPr>
            <p:cNvPr id="38" name="椭圆 37"/>
            <p:cNvSpPr/>
            <p:nvPr/>
          </p:nvSpPr>
          <p:spPr bwMode="auto">
            <a:xfrm>
              <a:off x="5675695" y="2083305"/>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39" name="文本框 38"/>
            <p:cNvSpPr txBox="1"/>
            <p:nvPr/>
          </p:nvSpPr>
          <p:spPr>
            <a:xfrm>
              <a:off x="6259195" y="2064196"/>
              <a:ext cx="4982418" cy="501650"/>
            </a:xfrm>
            <a:prstGeom prst="rect">
              <a:avLst/>
            </a:prstGeom>
            <a:noFill/>
          </p:spPr>
          <p:txBody>
            <a:bodyPr wrap="square" rtlCol="0">
              <a:spAutoFit/>
            </a:bodyPr>
            <a:lstStyle/>
            <a:p>
              <a:pPr>
                <a:lnSpc>
                  <a:spcPts val="3200"/>
                </a:lnSpc>
                <a:spcBef>
                  <a:spcPts val="600"/>
                </a:spcBef>
                <a:spcAft>
                  <a:spcPts val="1200"/>
                </a:spcAft>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Definition of Scientific Literature </a:t>
              </a:r>
            </a:p>
          </p:txBody>
        </p:sp>
        <p:sp>
          <p:nvSpPr>
            <p:cNvPr id="40" name="Freeform 5"/>
            <p:cNvSpPr>
              <a:spLocks noEditPoints="1"/>
            </p:cNvSpPr>
            <p:nvPr/>
          </p:nvSpPr>
          <p:spPr bwMode="auto">
            <a:xfrm>
              <a:off x="5771115" y="2222862"/>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1" name="Freeform 6"/>
            <p:cNvSpPr>
              <a:spLocks noEditPoints="1"/>
            </p:cNvSpPr>
            <p:nvPr/>
          </p:nvSpPr>
          <p:spPr bwMode="auto">
            <a:xfrm>
              <a:off x="5897172" y="2302015"/>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2" name="Freeform 7"/>
            <p:cNvSpPr>
              <a:spLocks noEditPoints="1"/>
            </p:cNvSpPr>
            <p:nvPr/>
          </p:nvSpPr>
          <p:spPr bwMode="auto">
            <a:xfrm>
              <a:off x="5771115" y="2192158"/>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5472496" y="2667099"/>
            <a:ext cx="6381167" cy="501650"/>
            <a:chOff x="5675695" y="3167582"/>
            <a:chExt cx="6381167" cy="501650"/>
          </a:xfrm>
        </p:grpSpPr>
        <p:sp>
          <p:nvSpPr>
            <p:cNvPr id="44" name="椭圆 43"/>
            <p:cNvSpPr/>
            <p:nvPr/>
          </p:nvSpPr>
          <p:spPr bwMode="auto">
            <a:xfrm>
              <a:off x="5675695" y="3186691"/>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45" name="文本框 44"/>
            <p:cNvSpPr txBox="1"/>
            <p:nvPr/>
          </p:nvSpPr>
          <p:spPr>
            <a:xfrm>
              <a:off x="6259195" y="3167582"/>
              <a:ext cx="5797667" cy="501650"/>
            </a:xfrm>
            <a:prstGeom prst="rect">
              <a:avLst/>
            </a:prstGeom>
            <a:noFill/>
          </p:spPr>
          <p:txBody>
            <a:bodyPr wrap="square" rtlCol="0">
              <a:spAutoFit/>
            </a:bodyPr>
            <a:lstStyle/>
            <a:p>
              <a:pPr>
                <a:lnSpc>
                  <a:spcPts val="3200"/>
                </a:lnSpc>
                <a:spcBef>
                  <a:spcPts val="600"/>
                </a:spcBef>
                <a:spcAft>
                  <a:spcPts val="1200"/>
                </a:spcAft>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Types of Scientific Literature</a:t>
              </a:r>
            </a:p>
          </p:txBody>
        </p:sp>
        <p:sp>
          <p:nvSpPr>
            <p:cNvPr id="46" name="Freeform 5"/>
            <p:cNvSpPr>
              <a:spLocks noEditPoints="1"/>
            </p:cNvSpPr>
            <p:nvPr/>
          </p:nvSpPr>
          <p:spPr bwMode="auto">
            <a:xfrm>
              <a:off x="5751980" y="3326697"/>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7" name="Freeform 6"/>
            <p:cNvSpPr>
              <a:spLocks noEditPoints="1"/>
            </p:cNvSpPr>
            <p:nvPr/>
          </p:nvSpPr>
          <p:spPr bwMode="auto">
            <a:xfrm>
              <a:off x="5878037" y="3405850"/>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8" name="Freeform 7"/>
            <p:cNvSpPr>
              <a:spLocks noEditPoints="1"/>
            </p:cNvSpPr>
            <p:nvPr/>
          </p:nvSpPr>
          <p:spPr bwMode="auto">
            <a:xfrm>
              <a:off x="5751980" y="3295993"/>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5472496" y="3575700"/>
            <a:ext cx="6058027" cy="472245"/>
            <a:chOff x="5675695" y="4270968"/>
            <a:chExt cx="6058027" cy="472245"/>
          </a:xfrm>
        </p:grpSpPr>
        <p:sp>
          <p:nvSpPr>
            <p:cNvPr id="50" name="椭圆 49"/>
            <p:cNvSpPr/>
            <p:nvPr/>
          </p:nvSpPr>
          <p:spPr bwMode="auto">
            <a:xfrm>
              <a:off x="5675695" y="4290077"/>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51" name="文本框 50"/>
            <p:cNvSpPr txBox="1"/>
            <p:nvPr/>
          </p:nvSpPr>
          <p:spPr>
            <a:xfrm>
              <a:off x="6259195" y="4270968"/>
              <a:ext cx="5474527" cy="472245"/>
            </a:xfrm>
            <a:prstGeom prst="rect">
              <a:avLst/>
            </a:prstGeom>
            <a:noFill/>
          </p:spPr>
          <p:txBody>
            <a:bodyPr wrap="square" rtlCol="0">
              <a:spAutoFit/>
            </a:bodyPr>
            <a:lstStyle/>
            <a:p>
              <a:pPr>
                <a:lnSpc>
                  <a:spcPts val="3200"/>
                </a:lnSpc>
                <a:spcBef>
                  <a:spcPts val="600"/>
                </a:spcBef>
                <a:spcAft>
                  <a:spcPts val="1200"/>
                </a:spcAft>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Stylistic Features</a:t>
              </a:r>
            </a:p>
          </p:txBody>
        </p:sp>
        <p:sp>
          <p:nvSpPr>
            <p:cNvPr id="52" name="Freeform 5"/>
            <p:cNvSpPr>
              <a:spLocks noEditPoints="1"/>
            </p:cNvSpPr>
            <p:nvPr/>
          </p:nvSpPr>
          <p:spPr bwMode="auto">
            <a:xfrm>
              <a:off x="5767556" y="4429634"/>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3" name="Freeform 6"/>
            <p:cNvSpPr>
              <a:spLocks noEditPoints="1"/>
            </p:cNvSpPr>
            <p:nvPr/>
          </p:nvSpPr>
          <p:spPr bwMode="auto">
            <a:xfrm>
              <a:off x="5893613" y="4508787"/>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4" name="Freeform 7"/>
            <p:cNvSpPr>
              <a:spLocks noEditPoints="1"/>
            </p:cNvSpPr>
            <p:nvPr/>
          </p:nvSpPr>
          <p:spPr bwMode="auto">
            <a:xfrm>
              <a:off x="5767556" y="4398930"/>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lstStyle/>
            <a:p>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89712" y="657333"/>
            <a:ext cx="9606432" cy="441325"/>
          </a:xfrm>
        </p:spPr>
        <p:txBody>
          <a:bodyPr/>
          <a:lstStyle/>
          <a:p>
            <a:pPr>
              <a:lnSpc>
                <a:spcPct val="100000"/>
              </a:lnSpc>
            </a:pPr>
            <a:endParaRPr lang="en-US" altLang="zh-CN" dirty="0">
              <a:solidFill>
                <a:schemeClr val="accent1"/>
              </a:solidFill>
            </a:endParaRPr>
          </a:p>
        </p:txBody>
      </p:sp>
      <p:sp>
        <p:nvSpPr>
          <p:cNvPr id="4" name="文本占位符 3"/>
          <p:cNvSpPr>
            <a:spLocks noGrp="1"/>
          </p:cNvSpPr>
          <p:nvPr>
            <p:ph type="body" sz="quarter" idx="11"/>
          </p:nvPr>
        </p:nvSpPr>
        <p:spPr>
          <a:xfrm>
            <a:off x="689610" y="1216025"/>
            <a:ext cx="10427335" cy="4688840"/>
          </a:xfrm>
        </p:spPr>
        <p:txBody>
          <a:bodyPr/>
          <a:lstStyle/>
          <a:p>
            <a:pPr algn="just">
              <a:lnSpc>
                <a:spcPct val="150000"/>
              </a:lnSpc>
              <a:buFont typeface="Arial" panose="020B0604020202020204" pitchFamily="34" charset="0"/>
            </a:pPr>
            <a:r>
              <a:rPr lang="en-US" altLang="zh-CN" sz="2300" b="1" dirty="0">
                <a:solidFill>
                  <a:schemeClr val="tx1"/>
                </a:solidFill>
                <a:effectLst>
                  <a:outerShdw blurRad="38100" dist="19050" dir="2700000" algn="tl" rotWithShape="0">
                    <a:schemeClr val="dk1">
                      <a:alpha val="40000"/>
                    </a:schemeClr>
                  </a:outerShdw>
                </a:effectLst>
              </a:rPr>
              <a:t>Secondary Literature</a:t>
            </a:r>
          </a:p>
          <a:p>
            <a:pPr algn="just">
              <a:lnSpc>
                <a:spcPct val="150000"/>
              </a:lnSpc>
              <a:buFont typeface="Arial" panose="020B0604020202020204" pitchFamily="34" charset="0"/>
            </a:pPr>
            <a:r>
              <a:rPr lang="en-US" altLang="zh-CN" sz="2300" dirty="0">
                <a:solidFill>
                  <a:schemeClr val="tx1"/>
                </a:solidFill>
                <a:effectLst>
                  <a:outerShdw blurRad="38100" dist="19050" dir="2700000" algn="tl" rotWithShape="0">
                    <a:schemeClr val="dk1">
                      <a:alpha val="40000"/>
                    </a:schemeClr>
                  </a:outerShdw>
                </a:effectLst>
              </a:rPr>
              <a:t>to summarize and synthesize the primary literature</a:t>
            </a:r>
          </a:p>
          <a:p>
            <a:pPr algn="just">
              <a:lnSpc>
                <a:spcPct val="150000"/>
              </a:lnSpc>
              <a:buFont typeface="Arial" panose="020B0604020202020204" pitchFamily="34" charset="0"/>
            </a:pPr>
            <a:r>
              <a:rPr lang="en-US" altLang="zh-CN" sz="2300" dirty="0">
                <a:solidFill>
                  <a:schemeClr val="tx1"/>
                </a:solidFill>
                <a:effectLst>
                  <a:outerShdw blurRad="38100" dist="19050" dir="2700000" algn="tl" rotWithShape="0">
                    <a:schemeClr val="dk1">
                      <a:alpha val="40000"/>
                    </a:schemeClr>
                  </a:outerShdw>
                </a:effectLst>
              </a:rPr>
              <a:t>e.g.</a:t>
            </a:r>
          </a:p>
          <a:p>
            <a:pPr marL="342900" indent="-342900" algn="just">
              <a:lnSpc>
                <a:spcPct val="150000"/>
              </a:lnSpc>
              <a:buFont typeface="Arial" panose="020B0604020202020204" pitchFamily="34" charset="0"/>
              <a:buChar char="•"/>
            </a:pPr>
            <a:r>
              <a:rPr lang="en-US" altLang="zh-CN" sz="2300" dirty="0">
                <a:solidFill>
                  <a:schemeClr val="tx1"/>
                </a:solidFill>
                <a:effectLst>
                  <a:outerShdw blurRad="38100" dist="19050" dir="2700000" algn="tl" rotWithShape="0">
                    <a:schemeClr val="dk1">
                      <a:alpha val="40000"/>
                    </a:schemeClr>
                  </a:outerShdw>
                </a:effectLst>
              </a:rPr>
              <a:t>monograph</a:t>
            </a:r>
          </a:p>
          <a:p>
            <a:pPr marL="342900" indent="-342900" algn="just">
              <a:lnSpc>
                <a:spcPct val="150000"/>
              </a:lnSpc>
              <a:buFont typeface="Arial" panose="020B0604020202020204" pitchFamily="34" charset="0"/>
              <a:buChar char="•"/>
            </a:pPr>
            <a:r>
              <a:rPr lang="en-US" altLang="zh-CN" sz="2300" dirty="0">
                <a:solidFill>
                  <a:schemeClr val="tx1"/>
                </a:solidFill>
                <a:effectLst>
                  <a:outerShdw blurRad="38100" dist="19050" dir="2700000" algn="tl" rotWithShape="0">
                    <a:schemeClr val="dk1">
                      <a:alpha val="40000"/>
                    </a:schemeClr>
                  </a:outerShdw>
                </a:effectLst>
              </a:rPr>
              <a:t>Review articles </a:t>
            </a:r>
            <a:r>
              <a:rPr lang="zh-CN" altLang="en-US" sz="2300" dirty="0">
                <a:solidFill>
                  <a:schemeClr val="tx1"/>
                </a:solidFill>
                <a:effectLst>
                  <a:outerShdw blurRad="38100" dist="19050" dir="2700000" algn="tl" rotWithShape="0">
                    <a:schemeClr val="dk1">
                      <a:alpha val="40000"/>
                    </a:schemeClr>
                  </a:outerShdw>
                </a:effectLst>
              </a:rPr>
              <a:t>（综述类的文章）</a:t>
            </a:r>
            <a:endParaRPr lang="en-US" altLang="zh-CN" sz="2300" dirty="0">
              <a:solidFill>
                <a:schemeClr val="tx1"/>
              </a:solidFill>
              <a:effectLst>
                <a:outerShdw blurRad="38100" dist="19050" dir="2700000" algn="tl" rotWithShape="0">
                  <a:schemeClr val="dk1">
                    <a:alpha val="40000"/>
                  </a:schemeClr>
                </a:outerShdw>
              </a:effectLst>
            </a:endParaRPr>
          </a:p>
          <a:p>
            <a:pPr marL="342900" indent="-342900" algn="just">
              <a:lnSpc>
                <a:spcPct val="150000"/>
              </a:lnSpc>
              <a:buFont typeface="Arial" panose="020B0604020202020204" pitchFamily="34" charset="0"/>
              <a:buChar char="•"/>
            </a:pPr>
            <a:r>
              <a:rPr lang="en-US" altLang="zh-CN" sz="2300" dirty="0">
                <a:solidFill>
                  <a:schemeClr val="tx1"/>
                </a:solidFill>
                <a:effectLst>
                  <a:outerShdw blurRad="38100" dist="19050" dir="2700000" algn="tl" rotWithShape="0">
                    <a:schemeClr val="dk1">
                      <a:alpha val="40000"/>
                    </a:schemeClr>
                  </a:outerShdw>
                </a:effectLst>
              </a:rPr>
              <a:t>Symposia (</a:t>
            </a:r>
            <a:r>
              <a:rPr lang="zh-CN" altLang="en-US" sz="2300" dirty="0">
                <a:solidFill>
                  <a:schemeClr val="tx1"/>
                </a:solidFill>
                <a:effectLst>
                  <a:outerShdw blurRad="38100" dist="19050" dir="2700000" algn="tl" rotWithShape="0">
                    <a:schemeClr val="dk1">
                      <a:alpha val="40000"/>
                    </a:schemeClr>
                  </a:outerShdw>
                </a:effectLst>
              </a:rPr>
              <a:t>专题论文集</a:t>
            </a:r>
            <a:r>
              <a:rPr lang="en-US" altLang="zh-CN" sz="2300" dirty="0">
                <a:solidFill>
                  <a:schemeClr val="tx1"/>
                </a:solidFill>
                <a:effectLst>
                  <a:outerShdw blurRad="38100" dist="19050" dir="2700000" algn="tl" rotWithShape="0">
                    <a:schemeClr val="dk1">
                      <a:alpha val="40000"/>
                    </a:schemeClr>
                  </a:outerShdw>
                </a:effectLst>
              </a:rPr>
              <a:t>)</a:t>
            </a:r>
          </a:p>
          <a:p>
            <a:pPr algn="just">
              <a:lnSpc>
                <a:spcPct val="150000"/>
              </a:lnSpc>
            </a:pPr>
            <a:endParaRPr lang="en-US" altLang="zh-CN" sz="2300" dirty="0">
              <a:solidFill>
                <a:schemeClr val="tx1"/>
              </a:solidFill>
              <a:effectLst>
                <a:outerShdw blurRad="38100" dist="19050" dir="2700000" algn="tl" rotWithShape="0">
                  <a:schemeClr val="dk1">
                    <a:alpha val="40000"/>
                  </a:schemeClr>
                </a:outerShdw>
              </a:effectLst>
            </a:endParaRPr>
          </a:p>
          <a:p>
            <a:pPr algn="just">
              <a:lnSpc>
                <a:spcPct val="150000"/>
              </a:lnSpc>
              <a:buFont typeface="Arial" panose="020B0604020202020204" pitchFamily="34" charset="0"/>
            </a:pPr>
            <a:endParaRPr lang="en-US" altLang="zh-CN" sz="2300" dirty="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arn(inVertic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arn(inVertic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arn(inVertical)">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89712" y="657333"/>
            <a:ext cx="9606432" cy="441325"/>
          </a:xfrm>
        </p:spPr>
        <p:txBody>
          <a:bodyPr/>
          <a:lstStyle/>
          <a:p>
            <a:pPr>
              <a:lnSpc>
                <a:spcPct val="100000"/>
              </a:lnSpc>
            </a:pPr>
            <a:endParaRPr lang="en-US" altLang="zh-CN" dirty="0">
              <a:solidFill>
                <a:schemeClr val="accent1"/>
              </a:solidFill>
            </a:endParaRPr>
          </a:p>
        </p:txBody>
      </p:sp>
      <p:sp>
        <p:nvSpPr>
          <p:cNvPr id="4" name="文本占位符 3"/>
          <p:cNvSpPr>
            <a:spLocks noGrp="1"/>
          </p:cNvSpPr>
          <p:nvPr>
            <p:ph type="body" sz="quarter" idx="11"/>
          </p:nvPr>
        </p:nvSpPr>
        <p:spPr>
          <a:xfrm>
            <a:off x="689610" y="1216025"/>
            <a:ext cx="10426700" cy="4164330"/>
          </a:xfrm>
        </p:spPr>
        <p:txBody>
          <a:bodyPr/>
          <a:lstStyle/>
          <a:p>
            <a:pPr algn="just">
              <a:lnSpc>
                <a:spcPct val="150000"/>
              </a:lnSpc>
              <a:buFont typeface="Arial" panose="020B0604020202020204" pitchFamily="34" charset="0"/>
            </a:pPr>
            <a:r>
              <a:rPr lang="en-US" altLang="zh-CN" sz="2300" b="1" dirty="0">
                <a:solidFill>
                  <a:schemeClr val="tx1"/>
                </a:solidFill>
                <a:effectLst>
                  <a:outerShdw blurRad="38100" dist="19050" dir="2700000" algn="tl" rotWithShape="0">
                    <a:schemeClr val="dk1">
                      <a:alpha val="40000"/>
                    </a:schemeClr>
                  </a:outerShdw>
                </a:effectLst>
              </a:rPr>
              <a:t>Tertiary Literature</a:t>
            </a:r>
          </a:p>
          <a:p>
            <a:pPr marL="342900" indent="-342900" algn="just">
              <a:lnSpc>
                <a:spcPct val="150000"/>
              </a:lnSpc>
              <a:buFont typeface="Arial" panose="020B0604020202020204" pitchFamily="34" charset="0"/>
              <a:buChar char="•"/>
            </a:pPr>
            <a:r>
              <a:rPr lang="en-US" altLang="zh-CN" sz="2300" dirty="0">
                <a:solidFill>
                  <a:schemeClr val="tx1"/>
                </a:solidFill>
                <a:effectLst>
                  <a:outerShdw blurRad="38100" dist="19050" dir="2700000" algn="tl" rotWithShape="0">
                    <a:schemeClr val="dk1">
                      <a:alpha val="40000"/>
                    </a:schemeClr>
                  </a:outerShdw>
                </a:effectLst>
              </a:rPr>
              <a:t>to consist of published works based on primary or secondary sources</a:t>
            </a:r>
          </a:p>
          <a:p>
            <a:pPr marL="342900" indent="-342900" algn="just">
              <a:lnSpc>
                <a:spcPct val="150000"/>
              </a:lnSpc>
              <a:buFont typeface="Arial" panose="020B0604020202020204" pitchFamily="34" charset="0"/>
              <a:buChar char="•"/>
            </a:pPr>
            <a:r>
              <a:rPr lang="en-US" altLang="zh-CN" sz="2300" dirty="0">
                <a:solidFill>
                  <a:schemeClr val="tx1"/>
                </a:solidFill>
                <a:effectLst>
                  <a:outerShdw blurRad="38100" dist="19050" dir="2700000" algn="tl" rotWithShape="0">
                    <a:schemeClr val="dk1">
                      <a:alpha val="40000"/>
                    </a:schemeClr>
                  </a:outerShdw>
                </a:effectLst>
              </a:rPr>
              <a:t>in popular style</a:t>
            </a:r>
          </a:p>
          <a:p>
            <a:pPr marL="342900" indent="-342900" algn="just">
              <a:lnSpc>
                <a:spcPct val="150000"/>
              </a:lnSpc>
              <a:buFont typeface="Arial" panose="020B0604020202020204" pitchFamily="34" charset="0"/>
              <a:buChar char="•"/>
            </a:pPr>
            <a:r>
              <a:rPr lang="en-US" altLang="zh-CN" sz="2300" dirty="0">
                <a:solidFill>
                  <a:schemeClr val="tx1"/>
                </a:solidFill>
                <a:effectLst>
                  <a:outerShdw blurRad="38100" dist="19050" dir="2700000" algn="tl" rotWithShape="0">
                    <a:schemeClr val="dk1">
                      <a:alpha val="40000"/>
                    </a:schemeClr>
                  </a:outerShdw>
                </a:effectLst>
              </a:rPr>
              <a:t>for nonscientific audience or for scientists in other disciplines</a:t>
            </a:r>
          </a:p>
          <a:p>
            <a:pPr marL="342900" indent="-342900" algn="just">
              <a:lnSpc>
                <a:spcPct val="150000"/>
              </a:lnSpc>
              <a:buFont typeface="Arial" panose="020B0604020202020204" pitchFamily="34" charset="0"/>
              <a:buChar char="•"/>
            </a:pPr>
            <a:r>
              <a:rPr lang="en-US" altLang="zh-CN" sz="2300" dirty="0">
                <a:effectLst>
                  <a:outerShdw blurRad="38100" dist="19050" dir="2700000" algn="tl" rotWithShape="0">
                    <a:schemeClr val="dk1">
                      <a:alpha val="40000"/>
                    </a:schemeClr>
                  </a:outerShdw>
                </a:effectLst>
              </a:rPr>
              <a:t>E.g.  textbooks, Encyclopedias, Science magazines, Standards……</a:t>
            </a:r>
          </a:p>
          <a:p>
            <a:pPr algn="just">
              <a:lnSpc>
                <a:spcPct val="150000"/>
              </a:lnSpc>
            </a:pPr>
            <a:r>
              <a:rPr lang="en-US" altLang="zh-CN" sz="2300" dirty="0">
                <a:solidFill>
                  <a:schemeClr val="tx1"/>
                </a:solidFill>
                <a:effectLst>
                  <a:outerShdw blurRad="38100" dist="19050" dir="2700000" algn="tl" rotWithShape="0">
                    <a:schemeClr val="dk1">
                      <a:alpha val="40000"/>
                    </a:schemeClr>
                  </a:outerShdw>
                </a:effectLst>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arn(inVertic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arn(inVertic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arn(inVertical)">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media</a:t>
            </a:r>
            <a:endParaRPr lang="zh-CN" altLang="en-US" dirty="0"/>
          </a:p>
        </p:txBody>
      </p:sp>
      <p:sp>
        <p:nvSpPr>
          <p:cNvPr id="3" name="文本占位符 2"/>
          <p:cNvSpPr>
            <a:spLocks noGrp="1"/>
          </p:cNvSpPr>
          <p:nvPr>
            <p:ph type="body" sz="quarter" idx="11"/>
          </p:nvPr>
        </p:nvSpPr>
        <p:spPr>
          <a:xfrm>
            <a:off x="689712" y="1203433"/>
            <a:ext cx="8656269" cy="4748480"/>
          </a:xfrm>
        </p:spPr>
        <p:txBody>
          <a:bodyPr/>
          <a:lstStyle/>
          <a:p>
            <a:r>
              <a:rPr lang="en-US" altLang="zh-CN" sz="2800" dirty="0"/>
              <a:t>•  Printing</a:t>
            </a:r>
          </a:p>
          <a:p>
            <a:r>
              <a:rPr lang="en-US" altLang="zh-CN" sz="2800" dirty="0"/>
              <a:t>•  Microform (</a:t>
            </a:r>
            <a:r>
              <a:rPr lang="zh-CN" altLang="en-US" sz="2800" dirty="0"/>
              <a:t>缩微印刷品</a:t>
            </a:r>
            <a:r>
              <a:rPr lang="en-US" altLang="zh-CN" sz="2800" dirty="0"/>
              <a:t>)</a:t>
            </a:r>
          </a:p>
          <a:p>
            <a:r>
              <a:rPr lang="en-US" altLang="zh-CN" sz="2800" dirty="0"/>
              <a:t>•  Machine-readable</a:t>
            </a:r>
          </a:p>
          <a:p>
            <a:r>
              <a:rPr lang="en-US" altLang="zh-CN" sz="2800" dirty="0"/>
              <a:t>•  Audio-visual </a:t>
            </a:r>
            <a:r>
              <a:rPr lang="zh-CN" altLang="en-US" sz="2800" dirty="0"/>
              <a:t>视听</a:t>
            </a:r>
            <a:endParaRPr lang="en-US" altLang="zh-CN" sz="2800" dirty="0"/>
          </a:p>
          <a:p>
            <a:r>
              <a:rPr lang="en-US" altLang="zh-CN" sz="2800" dirty="0"/>
              <a:t>• Objects (non-verbal forms)</a:t>
            </a:r>
          </a:p>
          <a:p>
            <a:endParaRPr lang="zh-CN" altLang="en-US" dirty="0"/>
          </a:p>
        </p:txBody>
      </p:sp>
    </p:spTree>
    <p:extLst>
      <p:ext uri="{BB962C8B-B14F-4D97-AF65-F5344CB8AC3E}">
        <p14:creationId xmlns:p14="http://schemas.microsoft.com/office/powerpoint/2010/main" val="1986104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3. stylistic features</a:t>
            </a:r>
            <a:endParaRPr lang="en-US" dirty="0"/>
          </a:p>
        </p:txBody>
      </p:sp>
      <p:sp>
        <p:nvSpPr>
          <p:cNvPr id="3" name="文本占位符 2"/>
          <p:cNvSpPr>
            <a:spLocks noGrp="1"/>
          </p:cNvSpPr>
          <p:nvPr>
            <p:ph type="body" sz="quarter" idx="11"/>
          </p:nvPr>
        </p:nvSpPr>
        <p:spPr>
          <a:xfrm>
            <a:off x="689712" y="1203432"/>
            <a:ext cx="10165522" cy="5040613"/>
          </a:xfrm>
        </p:spPr>
        <p:txBody>
          <a:bodyPr/>
          <a:lstStyle/>
          <a:p>
            <a:r>
              <a:rPr lang="en-US" altLang="zh-CN" dirty="0">
                <a:solidFill>
                  <a:schemeClr val="accent1"/>
                </a:solidFill>
                <a:latin typeface="Arial" panose="020B0604020202020204" pitchFamily="34" charset="0"/>
                <a:cs typeface="Arial" panose="020B0604020202020204" pitchFamily="34" charset="0"/>
              </a:rPr>
              <a:t>        The COVID-19 pandemic has escalated into one of the largest crises of the 21st Century. The new SARS-CoV-2 coronavirus, responsible for COVID-19, has spread rapidly all around the world. The Spanish Government was forced to declare a nationwide lockdown in view of the rapidly spreading virus and high mortality rate in the nation. This study investigated the impact of short-term lockdown during the period from March 15th to April 12th 2020 on the atmospheric levels of CO, </a:t>
            </a:r>
            <a:r>
              <a:rPr lang="en-US" altLang="zh-CN" dirty="0">
                <a:solidFill>
                  <a:schemeClr val="accent1"/>
                </a:solidFill>
              </a:rPr>
              <a:t>SO</a:t>
            </a:r>
            <a:r>
              <a:rPr lang="en-US" altLang="zh-CN" baseline="-25000" dirty="0">
                <a:solidFill>
                  <a:schemeClr val="accent1"/>
                </a:solidFill>
              </a:rPr>
              <a:t>2</a:t>
            </a:r>
            <a:r>
              <a:rPr lang="en-US" altLang="zh-CN" dirty="0">
                <a:solidFill>
                  <a:schemeClr val="accent1"/>
                </a:solidFill>
                <a:latin typeface="Arial" panose="020B0604020202020204" pitchFamily="34" charset="0"/>
                <a:cs typeface="Arial" panose="020B0604020202020204" pitchFamily="34" charset="0"/>
              </a:rPr>
              <a:t>, PM10, </a:t>
            </a:r>
            <a:r>
              <a:rPr lang="en-US" altLang="zh-CN" dirty="0">
                <a:solidFill>
                  <a:schemeClr val="accent1"/>
                </a:solidFill>
              </a:rPr>
              <a:t>O</a:t>
            </a:r>
            <a:r>
              <a:rPr lang="en-US" altLang="zh-CN" baseline="-25000" dirty="0">
                <a:solidFill>
                  <a:schemeClr val="accent1"/>
                </a:solidFill>
              </a:rPr>
              <a:t>3</a:t>
            </a:r>
            <a:r>
              <a:rPr lang="en-US" altLang="zh-CN" dirty="0">
                <a:solidFill>
                  <a:schemeClr val="accent1"/>
                </a:solidFill>
                <a:latin typeface="Arial" panose="020B0604020202020204" pitchFamily="34" charset="0"/>
                <a:cs typeface="Arial" panose="020B0604020202020204" pitchFamily="34" charset="0"/>
              </a:rPr>
              <a:t> and NO</a:t>
            </a:r>
            <a:r>
              <a:rPr lang="en-US" altLang="zh-CN" baseline="-25000" dirty="0">
                <a:solidFill>
                  <a:schemeClr val="accent1"/>
                </a:solidFill>
              </a:rPr>
              <a:t>2</a:t>
            </a:r>
            <a:r>
              <a:rPr lang="en-US" altLang="zh-CN" dirty="0">
                <a:solidFill>
                  <a:schemeClr val="accent1"/>
                </a:solidFill>
                <a:latin typeface="Arial" panose="020B0604020202020204" pitchFamily="34" charset="0"/>
                <a:cs typeface="Arial" panose="020B0604020202020204" pitchFamily="34" charset="0"/>
              </a:rPr>
              <a:t> over 11 representative Spanish cities. The possible influence of several meteorological factors (temperature, precipitation, wind, sunlight hours, minimum and maximum pressure) on the pollutants’ levels were also considered. The results obtained show that the 4-week lockdown had significant impact on reducing the atmospheric levels of NO</a:t>
            </a:r>
            <a:r>
              <a:rPr lang="en-US" altLang="zh-CN" baseline="-25000" dirty="0">
                <a:solidFill>
                  <a:schemeClr val="accent1"/>
                </a:solidFill>
              </a:rPr>
              <a:t>2</a:t>
            </a:r>
            <a:r>
              <a:rPr lang="en-US" altLang="zh-CN" dirty="0">
                <a:solidFill>
                  <a:schemeClr val="accent1"/>
                </a:solidFill>
                <a:latin typeface="Arial" panose="020B0604020202020204" pitchFamily="34" charset="0"/>
                <a:cs typeface="Arial" panose="020B0604020202020204" pitchFamily="34" charset="0"/>
              </a:rPr>
              <a:t> in all cities except for the small city of Santander as well as CO, SO</a:t>
            </a:r>
            <a:r>
              <a:rPr lang="en-US" altLang="zh-CN" baseline="-25000" dirty="0">
                <a:solidFill>
                  <a:schemeClr val="accent1"/>
                </a:solidFill>
              </a:rPr>
              <a:t>2</a:t>
            </a:r>
            <a:r>
              <a:rPr lang="en-US" altLang="zh-CN" dirty="0">
                <a:solidFill>
                  <a:schemeClr val="accent1"/>
                </a:solidFill>
                <a:latin typeface="Arial" panose="020B0604020202020204" pitchFamily="34" charset="0"/>
                <a:cs typeface="Arial" panose="020B0604020202020204" pitchFamily="34" charset="0"/>
              </a:rPr>
              <a:t>, and PM10 in some cities, but resulted in increase of O</a:t>
            </a:r>
            <a:r>
              <a:rPr lang="en-US" altLang="zh-CN" baseline="-25000" dirty="0">
                <a:solidFill>
                  <a:schemeClr val="accent1"/>
                </a:solidFill>
              </a:rPr>
              <a:t>3</a:t>
            </a:r>
            <a:r>
              <a:rPr lang="en-US" altLang="zh-CN" dirty="0">
                <a:solidFill>
                  <a:schemeClr val="accent1"/>
                </a:solidFill>
                <a:latin typeface="Arial" panose="020B0604020202020204" pitchFamily="34" charset="0"/>
                <a:cs typeface="Arial" panose="020B0604020202020204" pitchFamily="34" charset="0"/>
              </a:rPr>
              <a:t> level.</a:t>
            </a:r>
            <a:r>
              <a:rPr lang="en-US" altLang="zh-CN" sz="2800" dirty="0">
                <a:solidFill>
                  <a:schemeClr val="accent1"/>
                </a:solidFill>
                <a:latin typeface="Arial" panose="020B0604020202020204" pitchFamily="34" charset="0"/>
                <a:cs typeface="Arial" panose="020B0604020202020204" pitchFamily="34" charset="0"/>
              </a:rPr>
              <a:t> </a:t>
            </a:r>
          </a:p>
          <a:p>
            <a:endParaRPr lang="en-US" dirty="0"/>
          </a:p>
        </p:txBody>
      </p:sp>
    </p:spTree>
    <p:extLst>
      <p:ext uri="{BB962C8B-B14F-4D97-AF65-F5344CB8AC3E}">
        <p14:creationId xmlns:p14="http://schemas.microsoft.com/office/powerpoint/2010/main" val="202320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a:t>Sample 2:</a:t>
            </a:r>
          </a:p>
        </p:txBody>
      </p:sp>
      <p:sp>
        <p:nvSpPr>
          <p:cNvPr id="3" name="文本占位符 2"/>
          <p:cNvSpPr>
            <a:spLocks noGrp="1"/>
          </p:cNvSpPr>
          <p:nvPr>
            <p:ph type="body" sz="quarter" idx="11"/>
          </p:nvPr>
        </p:nvSpPr>
        <p:spPr>
          <a:xfrm>
            <a:off x="689712" y="1203433"/>
            <a:ext cx="8656269" cy="4674853"/>
          </a:xfrm>
        </p:spPr>
        <p:txBody>
          <a:bodyPr/>
          <a:lstStyle/>
          <a:p>
            <a:r>
              <a:rPr lang="en-US" altLang="zh-CN" dirty="0"/>
              <a:t>      </a:t>
            </a:r>
            <a:r>
              <a:rPr lang="en-US" altLang="zh-CN" sz="2800" dirty="0"/>
              <a:t>In this study, </a:t>
            </a:r>
            <a:r>
              <a:rPr lang="en-US" altLang="zh-CN" sz="2800" dirty="0" err="1"/>
              <a:t>Mabs</a:t>
            </a:r>
            <a:r>
              <a:rPr lang="en-US" altLang="zh-CN" sz="2800" dirty="0"/>
              <a:t> </a:t>
            </a:r>
            <a:r>
              <a:rPr lang="en-US" altLang="zh-CN" sz="2800" dirty="0">
                <a:solidFill>
                  <a:srgbClr val="FF0000"/>
                </a:solidFill>
              </a:rPr>
              <a:t>were produced </a:t>
            </a:r>
            <a:r>
              <a:rPr lang="en-US" altLang="zh-CN" sz="2800" dirty="0"/>
              <a:t>against FMDV O/JPN/2000, A15 TAI (1/60), and Asia 1 Shamir (ISR3/89), and MSD-ELISAs were developed. (2) The problem of FMDV anti-genic diversity was resolved by using </a:t>
            </a:r>
            <a:r>
              <a:rPr lang="en-US" altLang="zh-CN" sz="2800" dirty="0" err="1"/>
              <a:t>Mabs</a:t>
            </a:r>
            <a:r>
              <a:rPr lang="en-US" altLang="zh-CN" sz="2800" dirty="0"/>
              <a:t> (1H5 and 71F2) that were able to detect multiple serotypes of FMDV. (3)Further-more, the specificities and sensitivities of the MSD-ELISAs were improved by using serotype-specific </a:t>
            </a:r>
            <a:r>
              <a:rPr lang="en-US" altLang="zh-CN" sz="2800" dirty="0" err="1"/>
              <a:t>Mabs</a:t>
            </a:r>
            <a:r>
              <a:rPr lang="en-US" altLang="zh-CN" sz="2800" dirty="0"/>
              <a:t> (70C4, 16C6, and 7C2) as antigen-detecting antibodies.</a:t>
            </a:r>
            <a:endParaRPr lang="zh-CN" altLang="en-US" sz="2800" dirty="0"/>
          </a:p>
          <a:p>
            <a:endParaRPr lang="en-US" dirty="0"/>
          </a:p>
        </p:txBody>
      </p:sp>
    </p:spTree>
    <p:extLst>
      <p:ext uri="{BB962C8B-B14F-4D97-AF65-F5344CB8AC3E}">
        <p14:creationId xmlns:p14="http://schemas.microsoft.com/office/powerpoint/2010/main" val="1072373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ianfeiwendang.com/pic/25b61e39692a222ac71c26e2/1-810-jpg_6-1080-0-0-108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0422" y="346491"/>
            <a:ext cx="8307977" cy="6230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001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effectLst>
                  <a:outerShdw blurRad="38100" dist="19050" dir="2700000" algn="tl" rotWithShape="0">
                    <a:schemeClr val="dk1">
                      <a:alpha val="40000"/>
                    </a:schemeClr>
                  </a:outerShdw>
                </a:effectLst>
              </a:rPr>
              <a:t>What is scientific literature? </a:t>
            </a:r>
          </a:p>
          <a:p>
            <a:endParaRPr lang="en-US" dirty="0"/>
          </a:p>
        </p:txBody>
      </p:sp>
      <p:sp>
        <p:nvSpPr>
          <p:cNvPr id="3" name="文本占位符 2"/>
          <p:cNvSpPr>
            <a:spLocks noGrp="1"/>
          </p:cNvSpPr>
          <p:nvPr>
            <p:ph type="body" sz="quarter" idx="11"/>
          </p:nvPr>
        </p:nvSpPr>
        <p:spPr>
          <a:xfrm>
            <a:off x="689712" y="1203433"/>
            <a:ext cx="9551568" cy="4335218"/>
          </a:xfrm>
        </p:spPr>
        <p:txBody>
          <a:bodyPr/>
          <a:lstStyle/>
          <a:p>
            <a:r>
              <a:rPr lang="en-US" altLang="zh-CN" b="1" dirty="0">
                <a:ea typeface="宋体" panose="02010600030101010101" pitchFamily="2" charset="-122"/>
              </a:rPr>
              <a:t>Structure of the definition sentences</a:t>
            </a:r>
            <a:endParaRPr lang="zh-CN" altLang="en-US" b="1" dirty="0">
              <a:ea typeface="宋体" panose="02010600030101010101" pitchFamily="2" charset="-122"/>
            </a:endParaRPr>
          </a:p>
          <a:p>
            <a:r>
              <a:rPr lang="en-US" altLang="zh-CN" b="1" dirty="0">
                <a:ea typeface="宋体" panose="02010600030101010101" pitchFamily="2" charset="-122"/>
              </a:rPr>
              <a:t>                  </a:t>
            </a:r>
            <a:r>
              <a:rPr lang="en-US" altLang="zh-CN" b="1" dirty="0">
                <a:latin typeface="Franklin Gothic Book" pitchFamily="34" charset="0"/>
                <a:ea typeface="华文楷体" pitchFamily="2" charset="-122"/>
              </a:rPr>
              <a:t>term= </a:t>
            </a:r>
            <a:r>
              <a:rPr lang="en-US" altLang="zh-CN" b="1" dirty="0">
                <a:solidFill>
                  <a:srgbClr val="0070C0"/>
                </a:solidFill>
                <a:latin typeface="Franklin Gothic Book" pitchFamily="34" charset="0"/>
                <a:ea typeface="华文楷体" pitchFamily="2" charset="-122"/>
              </a:rPr>
              <a:t>class</a:t>
            </a:r>
            <a:r>
              <a:rPr lang="en-US" altLang="zh-CN" b="1" dirty="0">
                <a:latin typeface="Franklin Gothic Book" pitchFamily="34" charset="0"/>
                <a:ea typeface="华文楷体" pitchFamily="2" charset="-122"/>
              </a:rPr>
              <a:t> + </a:t>
            </a:r>
            <a:r>
              <a:rPr lang="en-US" altLang="zh-CN" b="1" dirty="0">
                <a:solidFill>
                  <a:srgbClr val="FF0000"/>
                </a:solidFill>
                <a:latin typeface="Franklin Gothic Book" pitchFamily="34" charset="0"/>
                <a:ea typeface="华文楷体" pitchFamily="2" charset="-122"/>
              </a:rPr>
              <a:t>(characteristics)</a:t>
            </a:r>
            <a:endParaRPr lang="en-US" altLang="zh-CN" dirty="0">
              <a:solidFill>
                <a:srgbClr val="FF0000"/>
              </a:solidFill>
              <a:ea typeface="宋体" panose="02010600030101010101" pitchFamily="2" charset="-122"/>
            </a:endParaRPr>
          </a:p>
          <a:p>
            <a:r>
              <a:rPr lang="en-US" altLang="zh-CN" b="1" dirty="0">
                <a:ea typeface="宋体" panose="02010600030101010101" pitchFamily="2" charset="-122"/>
              </a:rPr>
              <a:t> For examples: </a:t>
            </a:r>
            <a:endParaRPr lang="zh-CN" altLang="en-US" b="1" dirty="0">
              <a:ea typeface="宋体" panose="02010600030101010101" pitchFamily="2" charset="-122"/>
            </a:endParaRPr>
          </a:p>
          <a:p>
            <a:r>
              <a:rPr lang="en-US" altLang="zh-CN" b="1" dirty="0">
                <a:ea typeface="宋体" panose="02010600030101010101" pitchFamily="2" charset="-122"/>
              </a:rPr>
              <a:t> </a:t>
            </a:r>
            <a:r>
              <a:rPr lang="en-US" altLang="zh-CN" dirty="0">
                <a:ea typeface="宋体" panose="02010600030101010101" pitchFamily="2" charset="-122"/>
              </a:rPr>
              <a:t>A university is </a:t>
            </a:r>
            <a:r>
              <a:rPr lang="en-US" altLang="zh-CN" dirty="0">
                <a:solidFill>
                  <a:srgbClr val="0070C0"/>
                </a:solidFill>
                <a:ea typeface="宋体" panose="02010600030101010101" pitchFamily="2" charset="-122"/>
              </a:rPr>
              <a:t>an institution of higher education and research </a:t>
            </a:r>
            <a:r>
              <a:rPr lang="en-US" altLang="zh-CN" dirty="0">
                <a:solidFill>
                  <a:srgbClr val="E46C0A"/>
                </a:solidFill>
                <a:ea typeface="宋体" panose="02010600030101010101" pitchFamily="2" charset="-122"/>
              </a:rPr>
              <a:t>which grants academic degrees in a variety of subjects and provides both undergraduate education and postgraduate education.</a:t>
            </a:r>
          </a:p>
          <a:p>
            <a:r>
              <a:rPr lang="en-US" altLang="zh-CN" b="1" dirty="0">
                <a:solidFill>
                  <a:srgbClr val="002060"/>
                </a:solidFill>
                <a:ea typeface="宋体" panose="02010600030101010101" pitchFamily="2" charset="-122"/>
              </a:rPr>
              <a:t>Wireless power </a:t>
            </a:r>
            <a:r>
              <a:rPr lang="en-US" altLang="zh-CN" b="1" u="sng" dirty="0">
                <a:solidFill>
                  <a:srgbClr val="002060"/>
                </a:solidFill>
                <a:ea typeface="宋体" panose="02010600030101010101" pitchFamily="2" charset="-122"/>
              </a:rPr>
              <a:t>is</a:t>
            </a:r>
            <a:r>
              <a:rPr lang="en-US" altLang="zh-CN" b="1" dirty="0">
                <a:solidFill>
                  <a:srgbClr val="002060"/>
                </a:solidFill>
                <a:ea typeface="宋体" panose="02010600030101010101" pitchFamily="2" charset="-122"/>
              </a:rPr>
              <a:t> the transmission of electrical energy from a power source to an electrical load without man-made conductors.</a:t>
            </a:r>
            <a:endParaRPr lang="zh-CN" altLang="en-US" dirty="0">
              <a:solidFill>
                <a:srgbClr val="E46C0A"/>
              </a:solidFill>
              <a:ea typeface="宋体" panose="02010600030101010101" pitchFamily="2" charset="-122"/>
            </a:endParaRPr>
          </a:p>
          <a:p>
            <a:r>
              <a:rPr lang="en-US" altLang="zh-CN" b="1" dirty="0">
                <a:ea typeface="宋体" panose="02010600030101010101" pitchFamily="2" charset="-122"/>
              </a:rPr>
              <a:t>(</a:t>
            </a:r>
            <a:r>
              <a:rPr lang="zh-CN" altLang="en-US" b="1" dirty="0">
                <a:ea typeface="宋体" panose="02010600030101010101" pitchFamily="2" charset="-122"/>
              </a:rPr>
              <a:t>无线供电是无需架设传输设备实现电能从电源到用电设备的传输。）</a:t>
            </a:r>
            <a:endParaRPr lang="en-US" dirty="0"/>
          </a:p>
          <a:p>
            <a:endParaRPr lang="en-US" dirty="0"/>
          </a:p>
        </p:txBody>
      </p:sp>
    </p:spTree>
    <p:extLst>
      <p:ext uri="{BB962C8B-B14F-4D97-AF65-F5344CB8AC3E}">
        <p14:creationId xmlns:p14="http://schemas.microsoft.com/office/powerpoint/2010/main" val="204487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89712" y="657333"/>
            <a:ext cx="9606432" cy="441325"/>
          </a:xfrm>
        </p:spPr>
        <p:txBody>
          <a:bodyPr/>
          <a:lstStyle/>
          <a:p>
            <a:pPr>
              <a:lnSpc>
                <a:spcPct val="100000"/>
              </a:lnSpc>
            </a:pPr>
            <a:r>
              <a:rPr lang="en-US" altLang="zh-CN" dirty="0">
                <a:effectLst>
                  <a:outerShdw blurRad="38100" dist="19050" dir="2700000" algn="tl" rotWithShape="0">
                    <a:schemeClr val="dk1">
                      <a:alpha val="40000"/>
                    </a:schemeClr>
                  </a:outerShdw>
                </a:effectLst>
              </a:rPr>
              <a:t>W</a:t>
            </a:r>
            <a:r>
              <a:rPr lang="en-US" altLang="zh-CN" dirty="0">
                <a:solidFill>
                  <a:schemeClr val="tx1"/>
                </a:solidFill>
                <a:effectLst>
                  <a:outerShdw blurRad="38100" dist="19050" dir="2700000" algn="tl" rotWithShape="0">
                    <a:schemeClr val="dk1">
                      <a:alpha val="40000"/>
                    </a:schemeClr>
                  </a:outerShdw>
                </a:effectLst>
              </a:rPr>
              <a:t>hat is scientific literature? </a:t>
            </a:r>
          </a:p>
        </p:txBody>
      </p:sp>
      <p:sp>
        <p:nvSpPr>
          <p:cNvPr id="4" name="文本占位符 3"/>
          <p:cNvSpPr>
            <a:spLocks noGrp="1"/>
          </p:cNvSpPr>
          <p:nvPr>
            <p:ph type="body" sz="quarter" idx="11"/>
          </p:nvPr>
        </p:nvSpPr>
        <p:spPr>
          <a:xfrm>
            <a:off x="689610" y="1216025"/>
            <a:ext cx="10776585" cy="3950970"/>
          </a:xfrm>
        </p:spPr>
        <p:txBody>
          <a:bodyPr>
            <a:scene3d>
              <a:camera prst="orthographicFront"/>
              <a:lightRig rig="threePt" dir="t"/>
            </a:scene3d>
          </a:bodyPr>
          <a:lstStyle/>
          <a:p>
            <a:pPr algn="just">
              <a:lnSpc>
                <a:spcPct val="150000"/>
              </a:lnSpc>
              <a:buFont typeface="Arial" panose="020B0604020202020204" pitchFamily="34" charset="0"/>
            </a:pPr>
            <a:r>
              <a:rPr lang="en-US" altLang="zh-CN" sz="2000" b="1" u="sng" dirty="0">
                <a:solidFill>
                  <a:srgbClr val="FF0000"/>
                </a:solidFill>
                <a:effectLst>
                  <a:outerShdw blurRad="38100" dist="19050" dir="2700000" algn="tl" rotWithShape="0">
                    <a:schemeClr val="dk1">
                      <a:alpha val="40000"/>
                    </a:schemeClr>
                  </a:outerShdw>
                </a:effectLst>
              </a:rPr>
              <a:t>Sientific literature </a:t>
            </a:r>
            <a:r>
              <a:rPr lang="en-US" altLang="zh-CN" sz="2000" dirty="0">
                <a:solidFill>
                  <a:schemeClr val="tx1"/>
                </a:solidFill>
                <a:effectLst>
                  <a:outerShdw blurRad="38100" dist="19050" dir="2700000" algn="tl" rotWithShape="0">
                    <a:schemeClr val="dk1">
                      <a:alpha val="40000"/>
                    </a:schemeClr>
                  </a:outerShdw>
                </a:effectLst>
              </a:rPr>
              <a:t>comprises scholarly publication that report original empirical and theoretical work in </a:t>
            </a:r>
            <a:r>
              <a:rPr lang="en-US" altLang="zh-CN" sz="2000" dirty="0">
                <a:effectLst>
                  <a:outerShdw blurRad="38100" dist="19050" dir="2700000" algn="tl" rotWithShape="0">
                    <a:schemeClr val="dk1">
                      <a:alpha val="40000"/>
                    </a:schemeClr>
                  </a:outerShdw>
                </a:effectLst>
              </a:rPr>
              <a:t>natural and social sciences</a:t>
            </a:r>
            <a:r>
              <a:rPr lang="en-US" altLang="zh-CN" sz="2000" dirty="0">
                <a:solidFill>
                  <a:schemeClr val="tx1"/>
                </a:solidFill>
                <a:effectLst>
                  <a:outerShdw blurRad="38100" dist="19050" dir="2700000" algn="tl" rotWithShape="0">
                    <a:schemeClr val="dk1">
                      <a:alpha val="40000"/>
                    </a:schemeClr>
                  </a:outerShdw>
                </a:effectLst>
              </a:rPr>
              <a:t>, and within an academic field.</a:t>
            </a:r>
          </a:p>
          <a:p>
            <a:endParaRPr lang="en-US" sz="2000" b="1" dirty="0"/>
          </a:p>
          <a:p>
            <a:r>
              <a:rPr lang="en-US" sz="2000" b="1" u="sng" dirty="0"/>
              <a:t>Social science </a:t>
            </a:r>
            <a:r>
              <a:rPr lang="en-US" sz="2000" dirty="0"/>
              <a:t>includes philosophy, economics, law, education, literature, art, history, management, political science, Marxist theory, journalism and Communication, sociology, Chinese language and literature, foreign language and literature and other disciplines of all majors. </a:t>
            </a:r>
          </a:p>
          <a:p>
            <a:endParaRPr lang="en-US" sz="2000" dirty="0"/>
          </a:p>
          <a:p>
            <a:r>
              <a:rPr lang="en-US" sz="2000" b="1" u="sng" dirty="0"/>
              <a:t>Natural science </a:t>
            </a:r>
            <a:r>
              <a:rPr lang="en-US" sz="2000" dirty="0"/>
              <a:t>is the study of organic or inorganic things and phenomena in nature, including mathematics, astronomy, physics, chemistry, earth sciences, biology science…</a:t>
            </a:r>
          </a:p>
          <a:p>
            <a:pPr algn="just">
              <a:lnSpc>
                <a:spcPct val="150000"/>
              </a:lnSpc>
              <a:buFont typeface="Arial" panose="020B0604020202020204" pitchFamily="34" charset="0"/>
            </a:pPr>
            <a:endParaRPr lang="en-US" altLang="zh-CN" sz="2000" dirty="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4465955" y="1972162"/>
            <a:ext cx="7437755" cy="1109493"/>
            <a:chOff x="5675695" y="3186691"/>
            <a:chExt cx="6424498" cy="434926"/>
          </a:xfrm>
        </p:grpSpPr>
        <p:sp>
          <p:nvSpPr>
            <p:cNvPr id="44" name="椭圆 43"/>
            <p:cNvSpPr/>
            <p:nvPr/>
          </p:nvSpPr>
          <p:spPr bwMode="auto">
            <a:xfrm>
              <a:off x="5675695" y="3186691"/>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45" name="文本框 44"/>
            <p:cNvSpPr txBox="1"/>
            <p:nvPr/>
          </p:nvSpPr>
          <p:spPr>
            <a:xfrm>
              <a:off x="6286716" y="3305983"/>
              <a:ext cx="5813477" cy="196649"/>
            </a:xfrm>
            <a:prstGeom prst="rect">
              <a:avLst/>
            </a:prstGeom>
            <a:noFill/>
          </p:spPr>
          <p:txBody>
            <a:bodyPr wrap="square" rtlCol="0">
              <a:spAutoFit/>
            </a:bodyPr>
            <a:lstStyle/>
            <a:p>
              <a:pPr>
                <a:lnSpc>
                  <a:spcPts val="3200"/>
                </a:lnSpc>
                <a:spcBef>
                  <a:spcPts val="600"/>
                </a:spcBef>
                <a:spcAft>
                  <a:spcPts val="1200"/>
                </a:spcAft>
              </a:pP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Types of Scientific Literature</a:t>
              </a:r>
            </a:p>
          </p:txBody>
        </p:sp>
        <p:sp>
          <p:nvSpPr>
            <p:cNvPr id="46" name="Freeform 5"/>
            <p:cNvSpPr>
              <a:spLocks noEditPoints="1"/>
            </p:cNvSpPr>
            <p:nvPr/>
          </p:nvSpPr>
          <p:spPr bwMode="auto">
            <a:xfrm>
              <a:off x="5751980" y="3326697"/>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7" name="Freeform 6"/>
            <p:cNvSpPr>
              <a:spLocks noEditPoints="1"/>
            </p:cNvSpPr>
            <p:nvPr/>
          </p:nvSpPr>
          <p:spPr bwMode="auto">
            <a:xfrm>
              <a:off x="5878037" y="3405850"/>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8" name="Freeform 7"/>
            <p:cNvSpPr>
              <a:spLocks noEditPoints="1"/>
            </p:cNvSpPr>
            <p:nvPr/>
          </p:nvSpPr>
          <p:spPr bwMode="auto">
            <a:xfrm>
              <a:off x="5751936" y="3302996"/>
              <a:ext cx="358714" cy="209344"/>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lstStyle/>
            <a:p>
              <a:endParaRPr lang="zh-CN" altLang="en-US"/>
            </a:p>
          </p:txBody>
        </p:sp>
      </p:grpSp>
      <p:pic>
        <p:nvPicPr>
          <p:cNvPr id="2" name="图片 1"/>
          <p:cNvPicPr>
            <a:picLocks noChangeAspect="1"/>
          </p:cNvPicPr>
          <p:nvPr/>
        </p:nvPicPr>
        <p:blipFill>
          <a:blip r:embed="rId2"/>
          <a:stretch>
            <a:fillRect/>
          </a:stretch>
        </p:blipFill>
        <p:spPr>
          <a:xfrm>
            <a:off x="7083425" y="3637280"/>
            <a:ext cx="1905000" cy="15862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Sorting criterion</a:t>
            </a:r>
            <a:endParaRPr lang="zh-CN" altLang="en-US" dirty="0"/>
          </a:p>
        </p:txBody>
      </p:sp>
      <p:sp>
        <p:nvSpPr>
          <p:cNvPr id="3" name="文本占位符 2"/>
          <p:cNvSpPr>
            <a:spLocks noGrp="1"/>
          </p:cNvSpPr>
          <p:nvPr>
            <p:ph type="body" sz="quarter" idx="11"/>
          </p:nvPr>
        </p:nvSpPr>
        <p:spPr>
          <a:xfrm>
            <a:off x="689712" y="1203433"/>
            <a:ext cx="8656269" cy="4648727"/>
          </a:xfrm>
        </p:spPr>
        <p:txBody>
          <a:bodyPr/>
          <a:lstStyle/>
          <a:p>
            <a:pPr marL="457200" indent="-457200">
              <a:buAutoNum type="arabicPeriod"/>
            </a:pPr>
            <a:r>
              <a:rPr lang="en-US" altLang="zh-CN" sz="2800" dirty="0"/>
              <a:t>According to form</a:t>
            </a:r>
          </a:p>
          <a:p>
            <a:pPr marL="457200" indent="-457200">
              <a:buAutoNum type="arabicPeriod"/>
            </a:pPr>
            <a:r>
              <a:rPr lang="en-US" altLang="zh-CN" sz="2800" dirty="0"/>
              <a:t>According to depth of processing</a:t>
            </a:r>
          </a:p>
          <a:p>
            <a:pPr marL="457200" indent="-457200">
              <a:buAutoNum type="arabicPeriod"/>
            </a:pPr>
            <a:r>
              <a:rPr lang="en-US" altLang="zh-CN" sz="2800" dirty="0"/>
              <a:t>According to media</a:t>
            </a:r>
          </a:p>
          <a:p>
            <a:pPr marL="457200" indent="-457200">
              <a:buAutoNum type="arabicPeriod"/>
            </a:pPr>
            <a:endParaRPr lang="zh-CN" altLang="en-US" dirty="0"/>
          </a:p>
        </p:txBody>
      </p:sp>
    </p:spTree>
    <p:extLst>
      <p:ext uri="{BB962C8B-B14F-4D97-AF65-F5344CB8AC3E}">
        <p14:creationId xmlns:p14="http://schemas.microsoft.com/office/powerpoint/2010/main" val="1644227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form</a:t>
            </a:r>
            <a:endParaRPr lang="zh-CN" altLang="en-US" dirty="0"/>
          </a:p>
        </p:txBody>
      </p:sp>
      <p:sp>
        <p:nvSpPr>
          <p:cNvPr id="3" name="文本占位符 2"/>
          <p:cNvSpPr>
            <a:spLocks noGrp="1"/>
          </p:cNvSpPr>
          <p:nvPr>
            <p:ph type="body" sz="quarter" idx="11"/>
          </p:nvPr>
        </p:nvSpPr>
        <p:spPr>
          <a:xfrm>
            <a:off x="689712" y="1203433"/>
            <a:ext cx="6087606" cy="4488913"/>
          </a:xfrm>
        </p:spPr>
        <p:txBody>
          <a:bodyPr/>
          <a:lstStyle/>
          <a:p>
            <a:pPr marL="457200" indent="-457200">
              <a:buAutoNum type="arabicPeriod"/>
            </a:pPr>
            <a:r>
              <a:rPr lang="en-US" altLang="zh-CN" dirty="0"/>
              <a:t>Journal</a:t>
            </a:r>
          </a:p>
          <a:p>
            <a:pPr marL="457200" indent="-457200">
              <a:buAutoNum type="arabicPeriod"/>
            </a:pPr>
            <a:r>
              <a:rPr lang="en-US" altLang="zh-CN" dirty="0"/>
              <a:t>Monograph</a:t>
            </a:r>
          </a:p>
          <a:p>
            <a:pPr marL="457200" indent="-457200">
              <a:buAutoNum type="arabicPeriod"/>
            </a:pPr>
            <a:r>
              <a:rPr lang="en-US" altLang="zh-CN" dirty="0"/>
              <a:t>Conference documents</a:t>
            </a:r>
          </a:p>
          <a:p>
            <a:pPr marL="457200" indent="-457200">
              <a:buAutoNum type="arabicPeriod"/>
            </a:pPr>
            <a:r>
              <a:rPr lang="en-US" altLang="zh-CN" dirty="0"/>
              <a:t>Graduation papers</a:t>
            </a:r>
          </a:p>
          <a:p>
            <a:pPr marL="457200" indent="-457200">
              <a:buAutoNum type="arabicPeriod"/>
            </a:pPr>
            <a:r>
              <a:rPr lang="en-US" altLang="zh-CN" dirty="0"/>
              <a:t>Technical reports</a:t>
            </a:r>
          </a:p>
          <a:p>
            <a:pPr marL="457200" indent="-457200">
              <a:buAutoNum type="arabicPeriod"/>
            </a:pPr>
            <a:r>
              <a:rPr lang="en-US" altLang="zh-CN" dirty="0"/>
              <a:t>Science news</a:t>
            </a:r>
          </a:p>
          <a:p>
            <a:pPr marL="457200" indent="-457200">
              <a:buAutoNum type="arabicPeriod"/>
            </a:pPr>
            <a:r>
              <a:rPr lang="en-US" altLang="zh-CN" dirty="0"/>
              <a:t>Patents</a:t>
            </a:r>
          </a:p>
          <a:p>
            <a:pPr marL="457200" indent="-457200">
              <a:buAutoNum type="arabicPeriod"/>
            </a:pPr>
            <a:r>
              <a:rPr lang="en-US" altLang="zh-CN" dirty="0"/>
              <a:t>Product specifications</a:t>
            </a:r>
          </a:p>
          <a:p>
            <a:pPr marL="457200" indent="-457200">
              <a:buAutoNum type="arabicPeriod"/>
            </a:pPr>
            <a:r>
              <a:rPr lang="en-US" altLang="zh-CN" dirty="0"/>
              <a:t>Government publications</a:t>
            </a:r>
          </a:p>
          <a:p>
            <a:pPr marL="457200" indent="-457200">
              <a:buAutoNum type="arabicPeriod"/>
            </a:pPr>
            <a:r>
              <a:rPr lang="en-US" altLang="zh-CN" dirty="0"/>
              <a:t> Standards </a:t>
            </a:r>
            <a:endParaRPr lang="zh-CN" altLang="en-US" dirty="0"/>
          </a:p>
        </p:txBody>
      </p:sp>
      <p:sp>
        <p:nvSpPr>
          <p:cNvPr id="4" name="文本框 3">
            <a:extLst>
              <a:ext uri="{FF2B5EF4-FFF2-40B4-BE49-F238E27FC236}">
                <a16:creationId xmlns:a16="http://schemas.microsoft.com/office/drawing/2014/main" id="{EF5B9B6D-5B9E-D4CA-6FCF-ED34992BA9E0}"/>
              </a:ext>
            </a:extLst>
          </p:cNvPr>
          <p:cNvSpPr txBox="1"/>
          <p:nvPr/>
        </p:nvSpPr>
        <p:spPr>
          <a:xfrm>
            <a:off x="6595782" y="1250577"/>
            <a:ext cx="1338828" cy="3139321"/>
          </a:xfrm>
          <a:prstGeom prst="rect">
            <a:avLst/>
          </a:prstGeom>
          <a:noFill/>
        </p:spPr>
        <p:txBody>
          <a:bodyPr wrap="none" rtlCol="0">
            <a:spAutoFit/>
          </a:bodyPr>
          <a:lstStyle/>
          <a:p>
            <a:r>
              <a:rPr lang="zh-CN" altLang="zh-CN" dirty="0">
                <a:effectLst/>
                <a:highlight>
                  <a:srgbClr val="FDFDFD"/>
                </a:highlight>
                <a:ea typeface="Segoe UI Web (West European)"/>
              </a:rPr>
              <a:t>杂志</a:t>
            </a:r>
            <a:endParaRPr lang="en-US" altLang="zh-CN" dirty="0">
              <a:effectLst/>
              <a:highlight>
                <a:srgbClr val="FDFDFD"/>
              </a:highlight>
              <a:ea typeface="Segoe UI Web (West European)"/>
            </a:endParaRPr>
          </a:p>
          <a:p>
            <a:r>
              <a:rPr lang="zh-CN" altLang="zh-CN" dirty="0">
                <a:effectLst/>
                <a:highlight>
                  <a:srgbClr val="FDFDFD"/>
                </a:highlight>
                <a:ea typeface="Segoe UI Web (West European)"/>
              </a:rPr>
              <a:t>专著</a:t>
            </a:r>
            <a:endParaRPr lang="en-US" altLang="zh-CN" dirty="0">
              <a:effectLst/>
              <a:highlight>
                <a:srgbClr val="FDFDFD"/>
              </a:highlight>
              <a:ea typeface="Segoe UI Web (West European)"/>
            </a:endParaRPr>
          </a:p>
          <a:p>
            <a:r>
              <a:rPr lang="zh-CN" altLang="zh-CN" dirty="0">
                <a:effectLst/>
                <a:highlight>
                  <a:srgbClr val="FDFDFD"/>
                </a:highlight>
                <a:ea typeface="Segoe UI Web (West European)"/>
              </a:rPr>
              <a:t>会议文件</a:t>
            </a:r>
            <a:endParaRPr lang="en-US" altLang="zh-CN" dirty="0">
              <a:effectLst/>
              <a:highlight>
                <a:srgbClr val="FDFDFD"/>
              </a:highlight>
              <a:ea typeface="Segoe UI Web (West European)"/>
            </a:endParaRPr>
          </a:p>
          <a:p>
            <a:r>
              <a:rPr lang="zh-CN" altLang="zh-CN" dirty="0">
                <a:effectLst/>
                <a:highlight>
                  <a:srgbClr val="FDFDFD"/>
                </a:highlight>
                <a:ea typeface="Segoe UI Web (West European)"/>
              </a:rPr>
              <a:t>毕业论文</a:t>
            </a:r>
            <a:endParaRPr lang="en-US" altLang="zh-CN" dirty="0">
              <a:effectLst/>
              <a:highlight>
                <a:srgbClr val="FDFDFD"/>
              </a:highlight>
              <a:ea typeface="Segoe UI Web (West European)"/>
            </a:endParaRPr>
          </a:p>
          <a:p>
            <a:r>
              <a:rPr lang="zh-CN" altLang="zh-CN" dirty="0">
                <a:effectLst/>
                <a:highlight>
                  <a:srgbClr val="FDFDFD"/>
                </a:highlight>
                <a:ea typeface="Segoe UI Web (West European)"/>
              </a:rPr>
              <a:t>技术报告</a:t>
            </a:r>
            <a:endParaRPr lang="en-US" altLang="zh-CN" dirty="0">
              <a:effectLst/>
              <a:highlight>
                <a:srgbClr val="FDFDFD"/>
              </a:highlight>
              <a:ea typeface="Segoe UI Web (West European)"/>
            </a:endParaRPr>
          </a:p>
          <a:p>
            <a:r>
              <a:rPr lang="zh-CN" altLang="zh-CN" dirty="0">
                <a:effectLst/>
                <a:highlight>
                  <a:srgbClr val="FDFDFD"/>
                </a:highlight>
                <a:ea typeface="Segoe UI Web (West European)"/>
              </a:rPr>
              <a:t>科学新闻</a:t>
            </a:r>
            <a:endParaRPr lang="en-US" altLang="zh-CN" dirty="0">
              <a:effectLst/>
              <a:highlight>
                <a:srgbClr val="FDFDFD"/>
              </a:highlight>
              <a:ea typeface="Segoe UI Web (West European)"/>
            </a:endParaRPr>
          </a:p>
          <a:p>
            <a:r>
              <a:rPr lang="zh-CN" altLang="zh-CN" dirty="0">
                <a:effectLst/>
                <a:highlight>
                  <a:srgbClr val="FDFDFD"/>
                </a:highlight>
                <a:ea typeface="Segoe UI Web (West European)"/>
              </a:rPr>
              <a:t>专利</a:t>
            </a:r>
            <a:endParaRPr lang="en-US" altLang="zh-CN" dirty="0">
              <a:effectLst/>
              <a:highlight>
                <a:srgbClr val="FDFDFD"/>
              </a:highlight>
              <a:ea typeface="Segoe UI Web (West European)"/>
            </a:endParaRPr>
          </a:p>
          <a:p>
            <a:r>
              <a:rPr lang="zh-CN" altLang="zh-CN" dirty="0">
                <a:effectLst/>
                <a:highlight>
                  <a:srgbClr val="FDFDFD"/>
                </a:highlight>
                <a:ea typeface="Segoe UI Web (West European)"/>
              </a:rPr>
              <a:t>产品规格</a:t>
            </a:r>
            <a:endParaRPr lang="en-US" altLang="zh-CN" dirty="0">
              <a:effectLst/>
              <a:highlight>
                <a:srgbClr val="FDFDFD"/>
              </a:highlight>
              <a:ea typeface="Segoe UI Web (West European)"/>
            </a:endParaRPr>
          </a:p>
          <a:p>
            <a:r>
              <a:rPr lang="zh-CN" altLang="zh-CN" dirty="0">
                <a:effectLst/>
                <a:highlight>
                  <a:srgbClr val="FDFDFD"/>
                </a:highlight>
                <a:ea typeface="Segoe UI Web (West European)"/>
              </a:rPr>
              <a:t>政府出版物</a:t>
            </a:r>
            <a:endParaRPr lang="en-US" altLang="zh-CN" dirty="0">
              <a:effectLst/>
              <a:highlight>
                <a:srgbClr val="FDFDFD"/>
              </a:highlight>
              <a:ea typeface="Segoe UI Web (West European)"/>
            </a:endParaRPr>
          </a:p>
          <a:p>
            <a:r>
              <a:rPr lang="zh-CN" altLang="zh-CN" dirty="0">
                <a:effectLst/>
                <a:highlight>
                  <a:srgbClr val="FDFDFD"/>
                </a:highlight>
                <a:ea typeface="Segoe UI Web (West European)"/>
              </a:rPr>
              <a:t>标准</a:t>
            </a:r>
          </a:p>
          <a:p>
            <a:endParaRPr lang="zh-CN" altLang="en-US" dirty="0"/>
          </a:p>
        </p:txBody>
      </p:sp>
    </p:spTree>
    <p:extLst>
      <p:ext uri="{BB962C8B-B14F-4D97-AF65-F5344CB8AC3E}">
        <p14:creationId xmlns:p14="http://schemas.microsoft.com/office/powerpoint/2010/main" val="3823314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89712" y="657333"/>
            <a:ext cx="9606432" cy="441325"/>
          </a:xfrm>
        </p:spPr>
        <p:txBody>
          <a:bodyPr/>
          <a:lstStyle/>
          <a:p>
            <a:pPr>
              <a:lnSpc>
                <a:spcPct val="100000"/>
              </a:lnSpc>
            </a:pPr>
            <a:r>
              <a:rPr lang="en-US" altLang="zh-CN" dirty="0">
                <a:solidFill>
                  <a:schemeClr val="tx1"/>
                </a:solidFill>
                <a:effectLst>
                  <a:outerShdw blurRad="38100" dist="19050" dir="2700000" algn="tl" rotWithShape="0">
                    <a:schemeClr val="dk1">
                      <a:alpha val="40000"/>
                    </a:schemeClr>
                  </a:outerShdw>
                </a:effectLst>
              </a:rPr>
              <a:t>Group discussion:</a:t>
            </a:r>
          </a:p>
        </p:txBody>
      </p:sp>
      <p:sp>
        <p:nvSpPr>
          <p:cNvPr id="4" name="文本占位符 3"/>
          <p:cNvSpPr>
            <a:spLocks noGrp="1"/>
          </p:cNvSpPr>
          <p:nvPr>
            <p:ph type="body" sz="quarter" idx="11"/>
          </p:nvPr>
        </p:nvSpPr>
        <p:spPr>
          <a:xfrm>
            <a:off x="689610" y="1216025"/>
            <a:ext cx="9900285" cy="1154430"/>
          </a:xfrm>
        </p:spPr>
        <p:txBody>
          <a:bodyPr/>
          <a:lstStyle/>
          <a:p>
            <a:pPr algn="just">
              <a:lnSpc>
                <a:spcPct val="150000"/>
              </a:lnSpc>
              <a:buFont typeface="Arial" panose="020B0604020202020204" pitchFamily="34" charset="0"/>
            </a:pPr>
            <a:r>
              <a:rPr lang="en-US" altLang="zh-CN" sz="2300" dirty="0">
                <a:solidFill>
                  <a:schemeClr val="tx1"/>
                </a:solidFill>
                <a:effectLst>
                  <a:outerShdw blurRad="38100" dist="19050" dir="2700000" algn="tl" rotWithShape="0">
                    <a:schemeClr val="dk1">
                      <a:alpha val="40000"/>
                    </a:schemeClr>
                  </a:outerShdw>
                </a:effectLst>
              </a:rPr>
              <a:t>Please discuss the types of the following scientific literature.</a:t>
            </a:r>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400" y="2107565"/>
            <a:ext cx="6794500" cy="382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monograph</a:t>
            </a:r>
            <a:endParaRPr lang="zh-CN" altLang="en-US" dirty="0"/>
          </a:p>
        </p:txBody>
      </p:sp>
      <p:sp>
        <p:nvSpPr>
          <p:cNvPr id="3" name="文本占位符 2"/>
          <p:cNvSpPr>
            <a:spLocks noGrp="1"/>
          </p:cNvSpPr>
          <p:nvPr>
            <p:ph type="body" sz="quarter" idx="11"/>
          </p:nvPr>
        </p:nvSpPr>
        <p:spPr/>
        <p:txBody>
          <a:bodyPr/>
          <a:lstStyle/>
          <a:p>
            <a:endParaRPr lang="zh-CN" alt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712" y="1424095"/>
            <a:ext cx="9013587" cy="5070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Office 主题​​">
  <a:themeElements>
    <a:clrScheme name="山东大学配色">
      <a:dk1>
        <a:srgbClr val="9B0D14"/>
      </a:dk1>
      <a:lt1>
        <a:srgbClr val="FFFFFF"/>
      </a:lt1>
      <a:dk2>
        <a:srgbClr val="9B0D14"/>
      </a:dk2>
      <a:lt2>
        <a:srgbClr val="FFFFFF"/>
      </a:lt2>
      <a:accent1>
        <a:srgbClr val="3B3B3B"/>
      </a:accent1>
      <a:accent2>
        <a:srgbClr val="5C5C5C"/>
      </a:accent2>
      <a:accent3>
        <a:srgbClr val="929292"/>
      </a:accent3>
      <a:accent4>
        <a:srgbClr val="E9E9E9"/>
      </a:accent4>
      <a:accent5>
        <a:srgbClr val="E9E9E9"/>
      </a:accent5>
      <a:accent6>
        <a:srgbClr val="FFFFFF"/>
      </a:accent6>
      <a:hlink>
        <a:srgbClr val="FFFFFF"/>
      </a:hlink>
      <a:folHlink>
        <a:srgbClr val="FFFFF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山东大学配色">
      <a:dk1>
        <a:srgbClr val="9B0D14"/>
      </a:dk1>
      <a:lt1>
        <a:srgbClr val="FFFFFF"/>
      </a:lt1>
      <a:dk2>
        <a:srgbClr val="9B0D14"/>
      </a:dk2>
      <a:lt2>
        <a:srgbClr val="FFFFFF"/>
      </a:lt2>
      <a:accent1>
        <a:srgbClr val="3B3B3B"/>
      </a:accent1>
      <a:accent2>
        <a:srgbClr val="5C5C5C"/>
      </a:accent2>
      <a:accent3>
        <a:srgbClr val="929292"/>
      </a:accent3>
      <a:accent4>
        <a:srgbClr val="E9E9E9"/>
      </a:accent4>
      <a:accent5>
        <a:srgbClr val="E9E9E9"/>
      </a:accent5>
      <a:accent6>
        <a:srgbClr val="FFFFFF"/>
      </a:accent6>
      <a:hlink>
        <a:srgbClr val="FFFFFF"/>
      </a:hlink>
      <a:folHlink>
        <a:srgbClr val="FFFFF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1139</TotalTime>
  <Words>728</Words>
  <Application>Microsoft Office PowerPoint</Application>
  <PresentationFormat>宽屏</PresentationFormat>
  <Paragraphs>87</Paragraphs>
  <Slides>25</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25</vt:i4>
      </vt:variant>
    </vt:vector>
  </HeadingPairs>
  <TitlesOfParts>
    <vt:vector size="34" baseType="lpstr">
      <vt:lpstr>Segoe UI Web (West European)</vt:lpstr>
      <vt:lpstr>等线</vt:lpstr>
      <vt:lpstr>宋体</vt:lpstr>
      <vt:lpstr>微软雅黑</vt:lpstr>
      <vt:lpstr>Arial</vt:lpstr>
      <vt:lpstr>Franklin Gothic Book</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王焕杨</dc:creator>
  <cp:lastModifiedBy>Skywalker Wei</cp:lastModifiedBy>
  <cp:revision>281</cp:revision>
  <dcterms:created xsi:type="dcterms:W3CDTF">2018-04-09T07:37:00Z</dcterms:created>
  <dcterms:modified xsi:type="dcterms:W3CDTF">2024-12-24T02:46:37Z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2052-11.1.0.9192</vt:lpwstr>
  </property>
</Properties>
</file>